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349" r:id="rId3"/>
    <p:sldId id="350" r:id="rId4"/>
    <p:sldId id="351" r:id="rId5"/>
    <p:sldId id="352" r:id="rId6"/>
    <p:sldId id="353" r:id="rId7"/>
    <p:sldId id="354" r:id="rId8"/>
    <p:sldId id="355" r:id="rId9"/>
    <p:sldId id="356" r:id="rId10"/>
    <p:sldId id="357" r:id="rId11"/>
    <p:sldId id="358" r:id="rId12"/>
    <p:sldId id="359" r:id="rId13"/>
    <p:sldId id="360" r:id="rId14"/>
    <p:sldId id="306" r:id="rId15"/>
    <p:sldId id="307" r:id="rId16"/>
    <p:sldId id="308" r:id="rId17"/>
    <p:sldId id="309" r:id="rId18"/>
    <p:sldId id="310" r:id="rId19"/>
    <p:sldId id="312" r:id="rId20"/>
    <p:sldId id="313" r:id="rId21"/>
    <p:sldId id="340" r:id="rId22"/>
    <p:sldId id="348" r:id="rId23"/>
    <p:sldId id="341" r:id="rId24"/>
    <p:sldId id="342" r:id="rId25"/>
    <p:sldId id="343" r:id="rId26"/>
    <p:sldId id="344" r:id="rId27"/>
    <p:sldId id="345" r:id="rId28"/>
    <p:sldId id="346" r:id="rId29"/>
    <p:sldId id="347" r:id="rId30"/>
    <p:sldId id="314" r:id="rId31"/>
    <p:sldId id="315" r:id="rId32"/>
    <p:sldId id="316" r:id="rId33"/>
    <p:sldId id="317" r:id="rId34"/>
    <p:sldId id="318" r:id="rId35"/>
    <p:sldId id="319" r:id="rId36"/>
    <p:sldId id="320" r:id="rId37"/>
    <p:sldId id="321" r:id="rId38"/>
    <p:sldId id="322" r:id="rId39"/>
    <p:sldId id="323" r:id="rId40"/>
    <p:sldId id="324" r:id="rId41"/>
    <p:sldId id="325" r:id="rId42"/>
    <p:sldId id="326" r:id="rId43"/>
    <p:sldId id="327" r:id="rId44"/>
    <p:sldId id="328" r:id="rId45"/>
    <p:sldId id="329" r:id="rId46"/>
    <p:sldId id="330" r:id="rId47"/>
    <p:sldId id="331" r:id="rId48"/>
    <p:sldId id="332" r:id="rId49"/>
    <p:sldId id="333" r:id="rId50"/>
    <p:sldId id="334" r:id="rId51"/>
    <p:sldId id="335" r:id="rId52"/>
    <p:sldId id="336" r:id="rId53"/>
    <p:sldId id="337" r:id="rId54"/>
    <p:sldId id="338" r:id="rId55"/>
    <p:sldId id="339" r:id="rId56"/>
    <p:sldId id="311" r:id="rId57"/>
    <p:sldId id="305" r:id="rId58"/>
    <p:sldId id="257" r:id="rId59"/>
    <p:sldId id="258" r:id="rId60"/>
    <p:sldId id="259" r:id="rId61"/>
    <p:sldId id="260" r:id="rId62"/>
    <p:sldId id="261" r:id="rId63"/>
    <p:sldId id="262" r:id="rId64"/>
    <p:sldId id="263" r:id="rId65"/>
    <p:sldId id="264" r:id="rId66"/>
    <p:sldId id="265" r:id="rId67"/>
    <p:sldId id="266" r:id="rId68"/>
    <p:sldId id="267" r:id="rId69"/>
    <p:sldId id="268" r:id="rId70"/>
    <p:sldId id="269" r:id="rId71"/>
    <p:sldId id="270" r:id="rId72"/>
    <p:sldId id="271" r:id="rId73"/>
    <p:sldId id="272" r:id="rId74"/>
    <p:sldId id="273" r:id="rId75"/>
    <p:sldId id="274" r:id="rId76"/>
    <p:sldId id="275" r:id="rId77"/>
    <p:sldId id="276" r:id="rId78"/>
    <p:sldId id="277" r:id="rId79"/>
    <p:sldId id="278" r:id="rId80"/>
    <p:sldId id="279" r:id="rId81"/>
    <p:sldId id="280" r:id="rId82"/>
    <p:sldId id="281" r:id="rId83"/>
    <p:sldId id="282" r:id="rId84"/>
    <p:sldId id="283" r:id="rId85"/>
    <p:sldId id="284" r:id="rId86"/>
    <p:sldId id="285" r:id="rId87"/>
    <p:sldId id="286" r:id="rId88"/>
    <p:sldId id="287" r:id="rId89"/>
    <p:sldId id="288" r:id="rId90"/>
    <p:sldId id="289" r:id="rId91"/>
    <p:sldId id="290" r:id="rId92"/>
    <p:sldId id="291" r:id="rId93"/>
    <p:sldId id="292" r:id="rId94"/>
    <p:sldId id="293" r:id="rId95"/>
    <p:sldId id="294" r:id="rId96"/>
    <p:sldId id="295" r:id="rId97"/>
    <p:sldId id="296" r:id="rId98"/>
    <p:sldId id="297" r:id="rId99"/>
    <p:sldId id="298" r:id="rId100"/>
    <p:sldId id="299" r:id="rId101"/>
    <p:sldId id="300" r:id="rId102"/>
    <p:sldId id="301" r:id="rId103"/>
    <p:sldId id="302" r:id="rId104"/>
    <p:sldId id="303" r:id="rId105"/>
    <p:sldId id="304" r:id="rId10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25" autoAdjust="0"/>
    <p:restoredTop sz="94660"/>
  </p:normalViewPr>
  <p:slideViewPr>
    <p:cSldViewPr snapToGrid="0">
      <p:cViewPr varScale="1">
        <p:scale>
          <a:sx n="100" d="100"/>
          <a:sy n="100" d="100"/>
        </p:scale>
        <p:origin x="114" y="7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presProps" Target="presProps.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viewProps" Target="view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theme" Target="theme/theme1.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B613040-1EC1-4B8A-A1A3-22D3A8DBFB4A}" type="datetimeFigureOut">
              <a:rPr lang="en-US" smtClean="0"/>
              <a:t>11/12/2020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073F344-9691-45B8-ACA0-5C3429997C14}" type="slidenum">
              <a:rPr lang="en-US" smtClean="0"/>
              <a:t>‹#›</a:t>
            </a:fld>
            <a:endParaRPr lang="en-US"/>
          </a:p>
        </p:txBody>
      </p:sp>
    </p:spTree>
    <p:extLst>
      <p:ext uri="{BB962C8B-B14F-4D97-AF65-F5344CB8AC3E}">
        <p14:creationId xmlns:p14="http://schemas.microsoft.com/office/powerpoint/2010/main" val="37755911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613040-1EC1-4B8A-A1A3-22D3A8DBFB4A}" type="datetimeFigureOut">
              <a:rPr lang="en-US" smtClean="0"/>
              <a:t>11/12/2020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073F344-9691-45B8-ACA0-5C3429997C14}" type="slidenum">
              <a:rPr lang="en-US" smtClean="0"/>
              <a:t>‹#›</a:t>
            </a:fld>
            <a:endParaRPr lang="en-US"/>
          </a:p>
        </p:txBody>
      </p:sp>
    </p:spTree>
    <p:extLst>
      <p:ext uri="{BB962C8B-B14F-4D97-AF65-F5344CB8AC3E}">
        <p14:creationId xmlns:p14="http://schemas.microsoft.com/office/powerpoint/2010/main" val="4345792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5B613040-1EC1-4B8A-A1A3-22D3A8DBFB4A}" type="datetimeFigureOut">
              <a:rPr lang="en-US" smtClean="0"/>
              <a:t>11/12/2020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073F344-9691-45B8-ACA0-5C3429997C14}" type="slidenum">
              <a:rPr lang="en-US" smtClean="0"/>
              <a:t>‹#›</a:t>
            </a:fld>
            <a:endParaRPr lang="en-US"/>
          </a:p>
        </p:txBody>
      </p:sp>
    </p:spTree>
    <p:extLst>
      <p:ext uri="{BB962C8B-B14F-4D97-AF65-F5344CB8AC3E}">
        <p14:creationId xmlns:p14="http://schemas.microsoft.com/office/powerpoint/2010/main" val="29739560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5B613040-1EC1-4B8A-A1A3-22D3A8DBFB4A}" type="datetimeFigureOut">
              <a:rPr lang="en-US" smtClean="0"/>
              <a:t>11/12/2020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073F344-9691-45B8-ACA0-5C3429997C14}" type="slidenum">
              <a:rPr lang="en-US" smtClean="0"/>
              <a:t>‹#›</a:t>
            </a:fld>
            <a:endParaRPr lang="en-US"/>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35228985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613040-1EC1-4B8A-A1A3-22D3A8DBFB4A}" type="datetimeFigureOut">
              <a:rPr lang="en-US" smtClean="0"/>
              <a:t>11/12/2020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073F344-9691-45B8-ACA0-5C3429997C14}" type="slidenum">
              <a:rPr lang="en-US" smtClean="0"/>
              <a:t>‹#›</a:t>
            </a:fld>
            <a:endParaRPr lang="en-US"/>
          </a:p>
        </p:txBody>
      </p:sp>
    </p:spTree>
    <p:extLst>
      <p:ext uri="{BB962C8B-B14F-4D97-AF65-F5344CB8AC3E}">
        <p14:creationId xmlns:p14="http://schemas.microsoft.com/office/powerpoint/2010/main" val="267751719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5B613040-1EC1-4B8A-A1A3-22D3A8DBFB4A}" type="datetimeFigureOut">
              <a:rPr lang="en-US" smtClean="0"/>
              <a:t>11/12/2020</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073F344-9691-45B8-ACA0-5C3429997C14}" type="slidenum">
              <a:rPr lang="en-US" smtClean="0"/>
              <a:t>‹#›</a:t>
            </a:fld>
            <a:endParaRPr lang="en-US"/>
          </a:p>
        </p:txBody>
      </p:sp>
    </p:spTree>
    <p:extLst>
      <p:ext uri="{BB962C8B-B14F-4D97-AF65-F5344CB8AC3E}">
        <p14:creationId xmlns:p14="http://schemas.microsoft.com/office/powerpoint/2010/main" val="213386938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5B613040-1EC1-4B8A-A1A3-22D3A8DBFB4A}" type="datetimeFigureOut">
              <a:rPr lang="en-US" smtClean="0"/>
              <a:t>11/12/2020</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073F344-9691-45B8-ACA0-5C3429997C14}" type="slidenum">
              <a:rPr lang="en-US" smtClean="0"/>
              <a:t>‹#›</a:t>
            </a:fld>
            <a:endParaRPr lang="en-US"/>
          </a:p>
        </p:txBody>
      </p:sp>
    </p:spTree>
    <p:extLst>
      <p:ext uri="{BB962C8B-B14F-4D97-AF65-F5344CB8AC3E}">
        <p14:creationId xmlns:p14="http://schemas.microsoft.com/office/powerpoint/2010/main" val="135028904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B613040-1EC1-4B8A-A1A3-22D3A8DBFB4A}" type="datetimeFigureOut">
              <a:rPr lang="en-US" smtClean="0"/>
              <a:t>11/12/2020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073F344-9691-45B8-ACA0-5C3429997C14}" type="slidenum">
              <a:rPr lang="en-US" smtClean="0"/>
              <a:t>‹#›</a:t>
            </a:fld>
            <a:endParaRPr lang="en-US"/>
          </a:p>
        </p:txBody>
      </p:sp>
    </p:spTree>
    <p:extLst>
      <p:ext uri="{BB962C8B-B14F-4D97-AF65-F5344CB8AC3E}">
        <p14:creationId xmlns:p14="http://schemas.microsoft.com/office/powerpoint/2010/main" val="157131998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B613040-1EC1-4B8A-A1A3-22D3A8DBFB4A}" type="datetimeFigureOut">
              <a:rPr lang="en-US" smtClean="0"/>
              <a:t>11/12/2020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073F344-9691-45B8-ACA0-5C3429997C14}" type="slidenum">
              <a:rPr lang="en-US" smtClean="0"/>
              <a:t>‹#›</a:t>
            </a:fld>
            <a:endParaRPr lang="en-US"/>
          </a:p>
        </p:txBody>
      </p:sp>
    </p:spTree>
    <p:extLst>
      <p:ext uri="{BB962C8B-B14F-4D97-AF65-F5344CB8AC3E}">
        <p14:creationId xmlns:p14="http://schemas.microsoft.com/office/powerpoint/2010/main" val="17958334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5B613040-1EC1-4B8A-A1A3-22D3A8DBFB4A}" type="datetimeFigureOut">
              <a:rPr lang="en-US" smtClean="0"/>
              <a:t>11/12/2020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073F344-9691-45B8-ACA0-5C3429997C14}" type="slidenum">
              <a:rPr lang="en-US" smtClean="0"/>
              <a:t>‹#›</a:t>
            </a:fld>
            <a:endParaRPr lang="en-US"/>
          </a:p>
        </p:txBody>
      </p:sp>
    </p:spTree>
    <p:extLst>
      <p:ext uri="{BB962C8B-B14F-4D97-AF65-F5344CB8AC3E}">
        <p14:creationId xmlns:p14="http://schemas.microsoft.com/office/powerpoint/2010/main" val="34896943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613040-1EC1-4B8A-A1A3-22D3A8DBFB4A}" type="datetimeFigureOut">
              <a:rPr lang="en-US" smtClean="0"/>
              <a:t>11/12/2020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073F344-9691-45B8-ACA0-5C3429997C14}" type="slidenum">
              <a:rPr lang="en-US" smtClean="0"/>
              <a:t>‹#›</a:t>
            </a:fld>
            <a:endParaRPr lang="en-US"/>
          </a:p>
        </p:txBody>
      </p:sp>
    </p:spTree>
    <p:extLst>
      <p:ext uri="{BB962C8B-B14F-4D97-AF65-F5344CB8AC3E}">
        <p14:creationId xmlns:p14="http://schemas.microsoft.com/office/powerpoint/2010/main" val="18713816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B613040-1EC1-4B8A-A1A3-22D3A8DBFB4A}" type="datetimeFigureOut">
              <a:rPr lang="en-US" smtClean="0"/>
              <a:t>11/12/2020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073F344-9691-45B8-ACA0-5C3429997C14}" type="slidenum">
              <a:rPr lang="en-US" smtClean="0"/>
              <a:t>‹#›</a:t>
            </a:fld>
            <a:endParaRPr lang="en-US"/>
          </a:p>
        </p:txBody>
      </p:sp>
    </p:spTree>
    <p:extLst>
      <p:ext uri="{BB962C8B-B14F-4D97-AF65-F5344CB8AC3E}">
        <p14:creationId xmlns:p14="http://schemas.microsoft.com/office/powerpoint/2010/main" val="24094353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B613040-1EC1-4B8A-A1A3-22D3A8DBFB4A}" type="datetimeFigureOut">
              <a:rPr lang="en-US" smtClean="0"/>
              <a:t>11/12/2020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073F344-9691-45B8-ACA0-5C3429997C14}" type="slidenum">
              <a:rPr lang="en-US" smtClean="0"/>
              <a:t>‹#›</a:t>
            </a:fld>
            <a:endParaRPr lang="en-US"/>
          </a:p>
        </p:txBody>
      </p:sp>
    </p:spTree>
    <p:extLst>
      <p:ext uri="{BB962C8B-B14F-4D97-AF65-F5344CB8AC3E}">
        <p14:creationId xmlns:p14="http://schemas.microsoft.com/office/powerpoint/2010/main" val="22585099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5B613040-1EC1-4B8A-A1A3-22D3A8DBFB4A}" type="datetimeFigureOut">
              <a:rPr lang="en-US" smtClean="0"/>
              <a:t>11/12/2020</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7073F344-9691-45B8-ACA0-5C3429997C14}" type="slidenum">
              <a:rPr lang="en-US" smtClean="0"/>
              <a:t>‹#›</a:t>
            </a:fld>
            <a:endParaRPr lang="en-US"/>
          </a:p>
        </p:txBody>
      </p:sp>
    </p:spTree>
    <p:extLst>
      <p:ext uri="{BB962C8B-B14F-4D97-AF65-F5344CB8AC3E}">
        <p14:creationId xmlns:p14="http://schemas.microsoft.com/office/powerpoint/2010/main" val="14959974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5B613040-1EC1-4B8A-A1A3-22D3A8DBFB4A}" type="datetimeFigureOut">
              <a:rPr lang="en-US" smtClean="0"/>
              <a:t>11/12/2020</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7073F344-9691-45B8-ACA0-5C3429997C14}" type="slidenum">
              <a:rPr lang="en-US" smtClean="0"/>
              <a:t>‹#›</a:t>
            </a:fld>
            <a:endParaRPr lang="en-US"/>
          </a:p>
        </p:txBody>
      </p:sp>
    </p:spTree>
    <p:extLst>
      <p:ext uri="{BB962C8B-B14F-4D97-AF65-F5344CB8AC3E}">
        <p14:creationId xmlns:p14="http://schemas.microsoft.com/office/powerpoint/2010/main" val="21762834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5B613040-1EC1-4B8A-A1A3-22D3A8DBFB4A}" type="datetimeFigureOut">
              <a:rPr lang="en-US" smtClean="0"/>
              <a:t>11/12/2020</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7073F344-9691-45B8-ACA0-5C3429997C14}" type="slidenum">
              <a:rPr lang="en-US" smtClean="0"/>
              <a:t>‹#›</a:t>
            </a:fld>
            <a:endParaRPr lang="en-US"/>
          </a:p>
        </p:txBody>
      </p:sp>
    </p:spTree>
    <p:extLst>
      <p:ext uri="{BB962C8B-B14F-4D97-AF65-F5344CB8AC3E}">
        <p14:creationId xmlns:p14="http://schemas.microsoft.com/office/powerpoint/2010/main" val="17133982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613040-1EC1-4B8A-A1A3-22D3A8DBFB4A}" type="datetimeFigureOut">
              <a:rPr lang="en-US" smtClean="0"/>
              <a:t>11/12/2020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073F344-9691-45B8-ACA0-5C3429997C14}" type="slidenum">
              <a:rPr lang="en-US" smtClean="0"/>
              <a:t>‹#›</a:t>
            </a:fld>
            <a:endParaRPr lang="en-US"/>
          </a:p>
        </p:txBody>
      </p:sp>
    </p:spTree>
    <p:extLst>
      <p:ext uri="{BB962C8B-B14F-4D97-AF65-F5344CB8AC3E}">
        <p14:creationId xmlns:p14="http://schemas.microsoft.com/office/powerpoint/2010/main" val="39277475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5B613040-1EC1-4B8A-A1A3-22D3A8DBFB4A}" type="datetimeFigureOut">
              <a:rPr lang="en-US" smtClean="0"/>
              <a:t>11/12/2020</a:t>
            </a:fld>
            <a:endParaRPr lang="en-US"/>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7073F344-9691-45B8-ACA0-5C3429997C14}" type="slidenum">
              <a:rPr lang="en-US" smtClean="0"/>
              <a:t>‹#›</a:t>
            </a:fld>
            <a:endParaRPr lang="en-US"/>
          </a:p>
        </p:txBody>
      </p:sp>
    </p:spTree>
    <p:extLst>
      <p:ext uri="{BB962C8B-B14F-4D97-AF65-F5344CB8AC3E}">
        <p14:creationId xmlns:p14="http://schemas.microsoft.com/office/powerpoint/2010/main" val="2253998293"/>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7DC7E2-0508-473D-8202-CA8B2855B667}"/>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D8D098C5-6E5C-496F-9FB7-10AA19FBC462}"/>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3376336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4D9C81-661B-4FD4-BE1A-4DDB9F152A4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672964A-B3C4-49D7-913F-DFEEFABE35A6}"/>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01673176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084316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6857933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7830249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053390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26600861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7927508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A4D31D-C18B-4462-B86C-8727710DAEB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DF96370-25AD-45ED-B06D-FDDBD3654931}"/>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3143034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22269C-C409-4438-A593-55B3DCD250C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22DCCDE-2184-4ACE-A21F-53B77A5F267E}"/>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9685625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F46B1D-C2A6-4E95-8C0A-D20DE9354E8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F49A929-D7CF-41AD-8149-6D5567360982}"/>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1850839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E346810-2749-4AF6-B553-86FA981492B1}"/>
              </a:ext>
            </a:extLst>
          </p:cNvPr>
          <p:cNvPicPr>
            <a:picLocks noChangeAspect="1"/>
          </p:cNvPicPr>
          <p:nvPr/>
        </p:nvPicPr>
        <p:blipFill>
          <a:blip r:embed="rId2"/>
          <a:stretch>
            <a:fillRect/>
          </a:stretch>
        </p:blipFill>
        <p:spPr>
          <a:xfrm>
            <a:off x="0" y="2219325"/>
            <a:ext cx="8172450" cy="4638675"/>
          </a:xfrm>
          <a:prstGeom prst="rect">
            <a:avLst/>
          </a:prstGeom>
        </p:spPr>
      </p:pic>
    </p:spTree>
    <p:extLst>
      <p:ext uri="{BB962C8B-B14F-4D97-AF65-F5344CB8AC3E}">
        <p14:creationId xmlns:p14="http://schemas.microsoft.com/office/powerpoint/2010/main" val="25839993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F03EF15-267C-4D89-B5E7-B096BCA09623}"/>
              </a:ext>
            </a:extLst>
          </p:cNvPr>
          <p:cNvPicPr>
            <a:picLocks noChangeAspect="1"/>
          </p:cNvPicPr>
          <p:nvPr/>
        </p:nvPicPr>
        <p:blipFill>
          <a:blip r:embed="rId2"/>
          <a:stretch>
            <a:fillRect/>
          </a:stretch>
        </p:blipFill>
        <p:spPr>
          <a:xfrm>
            <a:off x="0" y="0"/>
            <a:ext cx="8030229" cy="6858000"/>
          </a:xfrm>
          <a:prstGeom prst="rect">
            <a:avLst/>
          </a:prstGeom>
        </p:spPr>
      </p:pic>
    </p:spTree>
    <p:extLst>
      <p:ext uri="{BB962C8B-B14F-4D97-AF65-F5344CB8AC3E}">
        <p14:creationId xmlns:p14="http://schemas.microsoft.com/office/powerpoint/2010/main" val="20560900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4EDD0AA-58AC-4FDB-8B5B-61A33EC15B60}"/>
              </a:ext>
            </a:extLst>
          </p:cNvPr>
          <p:cNvPicPr>
            <a:picLocks noChangeAspect="1"/>
          </p:cNvPicPr>
          <p:nvPr/>
        </p:nvPicPr>
        <p:blipFill>
          <a:blip r:embed="rId2"/>
          <a:stretch>
            <a:fillRect/>
          </a:stretch>
        </p:blipFill>
        <p:spPr>
          <a:xfrm>
            <a:off x="0" y="2095500"/>
            <a:ext cx="8372475" cy="4762500"/>
          </a:xfrm>
          <a:prstGeom prst="rect">
            <a:avLst/>
          </a:prstGeom>
        </p:spPr>
      </p:pic>
    </p:spTree>
    <p:extLst>
      <p:ext uri="{BB962C8B-B14F-4D97-AF65-F5344CB8AC3E}">
        <p14:creationId xmlns:p14="http://schemas.microsoft.com/office/powerpoint/2010/main" val="7670084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BD16CD4-D0BF-4B8D-8D60-808E67B2D242}"/>
              </a:ext>
            </a:extLst>
          </p:cNvPr>
          <p:cNvPicPr>
            <a:picLocks noChangeAspect="1"/>
          </p:cNvPicPr>
          <p:nvPr/>
        </p:nvPicPr>
        <p:blipFill>
          <a:blip r:embed="rId2"/>
          <a:stretch>
            <a:fillRect/>
          </a:stretch>
        </p:blipFill>
        <p:spPr>
          <a:xfrm>
            <a:off x="0" y="0"/>
            <a:ext cx="6275956" cy="6858000"/>
          </a:xfrm>
          <a:prstGeom prst="rect">
            <a:avLst/>
          </a:prstGeom>
        </p:spPr>
      </p:pic>
      <p:sp>
        <p:nvSpPr>
          <p:cNvPr id="5" name="TextBox 4">
            <a:extLst>
              <a:ext uri="{FF2B5EF4-FFF2-40B4-BE49-F238E27FC236}">
                <a16:creationId xmlns:a16="http://schemas.microsoft.com/office/drawing/2014/main" id="{D89B5080-8B10-4F70-840B-028355252DB0}"/>
              </a:ext>
            </a:extLst>
          </p:cNvPr>
          <p:cNvSpPr txBox="1"/>
          <p:nvPr/>
        </p:nvSpPr>
        <p:spPr>
          <a:xfrm>
            <a:off x="6275956" y="612844"/>
            <a:ext cx="5980212" cy="5632311"/>
          </a:xfrm>
          <a:prstGeom prst="rect">
            <a:avLst/>
          </a:prstGeom>
          <a:noFill/>
        </p:spPr>
        <p:txBody>
          <a:bodyPr wrap="square">
            <a:spAutoFit/>
          </a:bodyPr>
          <a:lstStyle/>
          <a:p>
            <a:r>
              <a:rPr lang="en-US" dirty="0"/>
              <a:t>You may observe that the authenticate method returns a JavaScript Promise object. We use await to wait for the database connection to be established. If authenticate fails to connect, the Promise will be rejected. Since we use await, an exception will be thrown.</a:t>
            </a:r>
          </a:p>
          <a:p>
            <a:endParaRPr lang="en-US" dirty="0"/>
          </a:p>
          <a:p>
            <a:r>
              <a:rPr lang="en-US" dirty="0"/>
              <a:t>Many Sequelize methods return Promises. Using async and await lets us use Sequelize methods as if they were synchronous. This helps reduce code complexity significantly.</a:t>
            </a:r>
          </a:p>
          <a:p>
            <a:endParaRPr lang="en-US" dirty="0"/>
          </a:p>
          <a:p>
            <a:r>
              <a:rPr lang="en-US" dirty="0"/>
              <a:t>Note that I call </a:t>
            </a:r>
            <a:r>
              <a:rPr lang="en-US" dirty="0" err="1"/>
              <a:t>sequelize.close</a:t>
            </a:r>
            <a:r>
              <a:rPr lang="en-US" dirty="0"/>
              <a:t>(). This closes the connection to the database. A Node.js JavaScript program will not terminate until all open files and database connections are closed. Thus, to make sure the Node.js program doesn't "hang" at the end, we close the database connection. Otherwise we will be forced to kill the Node.js program with CTRL-C, which is somewhat annoying.</a:t>
            </a:r>
          </a:p>
        </p:txBody>
      </p:sp>
    </p:spTree>
    <p:extLst>
      <p:ext uri="{BB962C8B-B14F-4D97-AF65-F5344CB8AC3E}">
        <p14:creationId xmlns:p14="http://schemas.microsoft.com/office/powerpoint/2010/main" val="7685914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181F82D-4F26-44A7-9B44-DAD032311310}"/>
              </a:ext>
            </a:extLst>
          </p:cNvPr>
          <p:cNvSpPr txBox="1"/>
          <p:nvPr/>
        </p:nvSpPr>
        <p:spPr>
          <a:xfrm>
            <a:off x="96252" y="1502688"/>
            <a:ext cx="8935453" cy="5355312"/>
          </a:xfrm>
          <a:prstGeom prst="rect">
            <a:avLst/>
          </a:prstGeom>
          <a:noFill/>
        </p:spPr>
        <p:txBody>
          <a:bodyPr wrap="square">
            <a:spAutoFit/>
          </a:bodyPr>
          <a:lstStyle/>
          <a:p>
            <a:r>
              <a:rPr lang="en-US" dirty="0"/>
              <a:t>Using Sequelize To Generate The Model File</a:t>
            </a:r>
          </a:p>
          <a:p>
            <a:r>
              <a:rPr lang="en-US" dirty="0"/>
              <a:t>We will configure Sequelize to access the Cats table via a JavaScript class called Cat. To do this, we first use our trusty Sequelize CLI:</a:t>
            </a:r>
          </a:p>
          <a:p>
            <a:endParaRPr lang="en-US" dirty="0"/>
          </a:p>
          <a:p>
            <a:r>
              <a:rPr lang="en-US" dirty="0"/>
              <a:t># Oops, forgot </a:t>
            </a:r>
            <a:r>
              <a:rPr lang="en-US" dirty="0" err="1"/>
              <a:t>age:integer</a:t>
            </a:r>
            <a:r>
              <a:rPr lang="en-US" dirty="0"/>
              <a:t>! (Don't worry we'll fix it later)</a:t>
            </a:r>
          </a:p>
          <a:p>
            <a:r>
              <a:rPr lang="en-US" dirty="0" err="1"/>
              <a:t>npx</a:t>
            </a:r>
            <a:r>
              <a:rPr lang="en-US" dirty="0"/>
              <a:t> sequelize </a:t>
            </a:r>
            <a:r>
              <a:rPr lang="en-US" dirty="0" err="1"/>
              <a:t>model:generate</a:t>
            </a:r>
            <a:r>
              <a:rPr lang="en-US" dirty="0"/>
              <a:t> --name Cat --attributes "</a:t>
            </a:r>
            <a:r>
              <a:rPr lang="en-US" dirty="0" err="1"/>
              <a:t>firstName:string,specialSkill:string</a:t>
            </a:r>
            <a:r>
              <a:rPr lang="en-US" dirty="0"/>
              <a:t>"</a:t>
            </a:r>
          </a:p>
          <a:p>
            <a:r>
              <a:rPr lang="en-US" dirty="0"/>
              <a:t>This command generates two files: a model file (./models/cat.js) and a migration file (./migrations/20200203211508-Cat.js). We will ignore the migration file for now, and focus on the model file.</a:t>
            </a:r>
          </a:p>
          <a:p>
            <a:endParaRPr lang="en-US" dirty="0"/>
          </a:p>
          <a:p>
            <a:r>
              <a:rPr lang="en-US" dirty="0"/>
              <a:t>When using </a:t>
            </a:r>
            <a:r>
              <a:rPr lang="en-US" dirty="0" err="1"/>
              <a:t>Sequelize's</a:t>
            </a:r>
            <a:r>
              <a:rPr lang="en-US" dirty="0"/>
              <a:t> </a:t>
            </a:r>
            <a:r>
              <a:rPr lang="en-US" dirty="0" err="1"/>
              <a:t>model:generate</a:t>
            </a:r>
            <a:r>
              <a:rPr lang="en-US" dirty="0"/>
              <a:t> command, we specify two things. First: we specify the singular form of the Cats table name (Cat). Second: we list the columns of the Cats table after the --attributes flag: </a:t>
            </a:r>
            <a:r>
              <a:rPr lang="en-US" dirty="0" err="1"/>
              <a:t>firstName</a:t>
            </a:r>
            <a:r>
              <a:rPr lang="en-US" dirty="0"/>
              <a:t> and </a:t>
            </a:r>
            <a:r>
              <a:rPr lang="en-US" dirty="0" err="1"/>
              <a:t>specialSkill</a:t>
            </a:r>
            <a:r>
              <a:rPr lang="en-US" dirty="0"/>
              <a:t>. We tell Sequelize that these are both string columns (Sequelize calls SQL character varying(255) columns strings).</a:t>
            </a:r>
          </a:p>
          <a:p>
            <a:endParaRPr lang="en-US" dirty="0"/>
          </a:p>
          <a:p>
            <a:r>
              <a:rPr lang="en-US" dirty="0"/>
              <a:t>We do not need to list id, </a:t>
            </a:r>
            <a:r>
              <a:rPr lang="en-US" dirty="0" err="1"/>
              <a:t>createdAt</a:t>
            </a:r>
            <a:r>
              <a:rPr lang="en-US" dirty="0"/>
              <a:t>, or </a:t>
            </a:r>
            <a:r>
              <a:rPr lang="en-US" dirty="0" err="1"/>
              <a:t>updatedAt</a:t>
            </a:r>
            <a:r>
              <a:rPr lang="en-US" dirty="0"/>
              <a:t>. Sequelize will always presume those exist. Notice that we have forgotten to list </a:t>
            </a:r>
            <a:r>
              <a:rPr lang="en-US" dirty="0" err="1"/>
              <a:t>age:integer</a:t>
            </a:r>
            <a:r>
              <a:rPr lang="en-US" dirty="0"/>
              <a:t> </a:t>
            </a:r>
          </a:p>
        </p:txBody>
      </p:sp>
    </p:spTree>
    <p:extLst>
      <p:ext uri="{BB962C8B-B14F-4D97-AF65-F5344CB8AC3E}">
        <p14:creationId xmlns:p14="http://schemas.microsoft.com/office/powerpoint/2010/main" val="12082530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C6E88C7-459F-4306-86CE-37562DABD5AA}"/>
              </a:ext>
            </a:extLst>
          </p:cNvPr>
          <p:cNvPicPr>
            <a:picLocks noChangeAspect="1"/>
          </p:cNvPicPr>
          <p:nvPr/>
        </p:nvPicPr>
        <p:blipFill>
          <a:blip r:embed="rId2"/>
          <a:stretch>
            <a:fillRect/>
          </a:stretch>
        </p:blipFill>
        <p:spPr>
          <a:xfrm>
            <a:off x="0" y="0"/>
            <a:ext cx="4498226" cy="2654968"/>
          </a:xfrm>
          <a:prstGeom prst="rect">
            <a:avLst/>
          </a:prstGeom>
        </p:spPr>
      </p:pic>
      <p:sp>
        <p:nvSpPr>
          <p:cNvPr id="5" name="TextBox 4">
            <a:extLst>
              <a:ext uri="{FF2B5EF4-FFF2-40B4-BE49-F238E27FC236}">
                <a16:creationId xmlns:a16="http://schemas.microsoft.com/office/drawing/2014/main" id="{78FB7C89-B98C-474B-AA2F-B8BB92BBDE39}"/>
              </a:ext>
            </a:extLst>
          </p:cNvPr>
          <p:cNvSpPr txBox="1"/>
          <p:nvPr/>
        </p:nvSpPr>
        <p:spPr>
          <a:xfrm>
            <a:off x="4986981" y="0"/>
            <a:ext cx="7205018" cy="5632311"/>
          </a:xfrm>
          <a:prstGeom prst="rect">
            <a:avLst/>
          </a:prstGeom>
          <a:noFill/>
        </p:spPr>
        <p:txBody>
          <a:bodyPr wrap="square">
            <a:spAutoFit/>
          </a:bodyPr>
          <a:lstStyle/>
          <a:p>
            <a:r>
              <a:rPr lang="en-US" sz="2000" b="1" dirty="0">
                <a:solidFill>
                  <a:srgbClr val="FFFF00"/>
                </a:solidFill>
              </a:rPr>
              <a:t>This file exports a function that defines a Cat class. When you use Sequelize to query the Cats table, each row retrieved will be transformed by Sequelize into an instance of the Cat class. A JavaScript class like Cat that corresponds to a SQL table is called a model class.</a:t>
            </a:r>
          </a:p>
          <a:p>
            <a:endParaRPr lang="en-US" sz="2000" b="1" dirty="0">
              <a:solidFill>
                <a:srgbClr val="FFFF00"/>
              </a:solidFill>
            </a:endParaRPr>
          </a:p>
          <a:p>
            <a:r>
              <a:rPr lang="en-US" sz="2000" b="1" dirty="0">
                <a:solidFill>
                  <a:srgbClr val="FFFF00"/>
                </a:solidFill>
              </a:rPr>
              <a:t>The ./models/cat.js will not be loaded by us directly. Sequelize will load this file and call the exported function to define the Cat class. The exported function uses </a:t>
            </a:r>
            <a:r>
              <a:rPr lang="en-US" sz="2000" b="1" dirty="0" err="1">
                <a:solidFill>
                  <a:srgbClr val="FFFF00"/>
                </a:solidFill>
              </a:rPr>
              <a:t>Sequelize's</a:t>
            </a:r>
            <a:r>
              <a:rPr lang="en-US" sz="2000" b="1" dirty="0">
                <a:solidFill>
                  <a:srgbClr val="FFFF00"/>
                </a:solidFill>
              </a:rPr>
              <a:t> define method to auto-generate a new class (called Cat).</a:t>
            </a:r>
          </a:p>
          <a:p>
            <a:endParaRPr lang="en-US" sz="2000" b="1" dirty="0">
              <a:solidFill>
                <a:srgbClr val="FFFF00"/>
              </a:solidFill>
            </a:endParaRPr>
          </a:p>
          <a:p>
            <a:r>
              <a:rPr lang="en-US" sz="2000" b="1" dirty="0">
                <a:solidFill>
                  <a:srgbClr val="FFFF00"/>
                </a:solidFill>
              </a:rPr>
              <a:t>Note: You may notice we aren't using the JavaScript's class keyword to define the Cat class. With Sequelize, it is going to do all that for us with the define method. This is because Sequelize was around way before the class keyword was added to JavaScript. It is possible to use the class keyword with Sequelize,</a:t>
            </a:r>
          </a:p>
        </p:txBody>
      </p:sp>
      <p:pic>
        <p:nvPicPr>
          <p:cNvPr id="7" name="Picture 6">
            <a:extLst>
              <a:ext uri="{FF2B5EF4-FFF2-40B4-BE49-F238E27FC236}">
                <a16:creationId xmlns:a16="http://schemas.microsoft.com/office/drawing/2014/main" id="{85675C92-6936-4A43-A1CE-13CF57CD1C5E}"/>
              </a:ext>
            </a:extLst>
          </p:cNvPr>
          <p:cNvPicPr>
            <a:picLocks noChangeAspect="1"/>
          </p:cNvPicPr>
          <p:nvPr/>
        </p:nvPicPr>
        <p:blipFill>
          <a:blip r:embed="rId3"/>
          <a:stretch>
            <a:fillRect/>
          </a:stretch>
        </p:blipFill>
        <p:spPr>
          <a:xfrm>
            <a:off x="0" y="3134477"/>
            <a:ext cx="4986981" cy="3723523"/>
          </a:xfrm>
          <a:prstGeom prst="rect">
            <a:avLst/>
          </a:prstGeom>
        </p:spPr>
      </p:pic>
    </p:spTree>
    <p:extLst>
      <p:ext uri="{BB962C8B-B14F-4D97-AF65-F5344CB8AC3E}">
        <p14:creationId xmlns:p14="http://schemas.microsoft.com/office/powerpoint/2010/main" val="26386321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362849A-570D-49DB-954C-63F144E88A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CA42011-E478-428B-9D15-A98E338BF8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4" name="Freeform 7">
            <a:extLst>
              <a:ext uri="{FF2B5EF4-FFF2-40B4-BE49-F238E27FC236}">
                <a16:creationId xmlns:a16="http://schemas.microsoft.com/office/drawing/2014/main" id="{9ED2773C-FE51-4632-BA46-036BDCDA6E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306BDF78-6B69-4282-AA6C-E0BB737603BD}"/>
              </a:ext>
            </a:extLst>
          </p:cNvPr>
          <p:cNvSpPr>
            <a:spLocks noGrp="1"/>
          </p:cNvSpPr>
          <p:nvPr>
            <p:ph type="title"/>
          </p:nvPr>
        </p:nvSpPr>
        <p:spPr>
          <a:xfrm>
            <a:off x="648930" y="629267"/>
            <a:ext cx="9252154" cy="1016654"/>
          </a:xfrm>
        </p:spPr>
        <p:txBody>
          <a:bodyPr>
            <a:normAutofit/>
          </a:bodyPr>
          <a:lstStyle/>
          <a:p>
            <a:endParaRPr lang="en-US">
              <a:solidFill>
                <a:srgbClr val="EBEBEB"/>
              </a:solidFill>
            </a:endParaRPr>
          </a:p>
        </p:txBody>
      </p:sp>
      <p:sp useBgFill="1">
        <p:nvSpPr>
          <p:cNvPr id="16" name="Freeform: Shape 15">
            <a:extLst>
              <a:ext uri="{FF2B5EF4-FFF2-40B4-BE49-F238E27FC236}">
                <a16:creationId xmlns:a16="http://schemas.microsoft.com/office/drawing/2014/main" id="{E02F9158-C4C2-46A8-BE73-A4F77E139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7" cy="5095933"/>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ln>
            <a:noFill/>
          </a:ln>
        </p:spPr>
      </p:sp>
      <p:pic>
        <p:nvPicPr>
          <p:cNvPr id="5" name="Picture 4">
            <a:extLst>
              <a:ext uri="{FF2B5EF4-FFF2-40B4-BE49-F238E27FC236}">
                <a16:creationId xmlns:a16="http://schemas.microsoft.com/office/drawing/2014/main" id="{6D31DAE5-3CAE-4D52-99A7-31FC0FF01832}"/>
              </a:ext>
            </a:extLst>
          </p:cNvPr>
          <p:cNvPicPr>
            <a:picLocks noChangeAspect="1"/>
          </p:cNvPicPr>
          <p:nvPr/>
        </p:nvPicPr>
        <p:blipFill>
          <a:blip r:embed="rId2"/>
          <a:stretch>
            <a:fillRect/>
          </a:stretch>
        </p:blipFill>
        <p:spPr>
          <a:xfrm>
            <a:off x="696500" y="2548281"/>
            <a:ext cx="5365594" cy="3662018"/>
          </a:xfrm>
          <a:prstGeom prst="rect">
            <a:avLst/>
          </a:prstGeom>
          <a:effectLst/>
        </p:spPr>
      </p:pic>
      <p:sp>
        <p:nvSpPr>
          <p:cNvPr id="3" name="Content Placeholder 2">
            <a:extLst>
              <a:ext uri="{FF2B5EF4-FFF2-40B4-BE49-F238E27FC236}">
                <a16:creationId xmlns:a16="http://schemas.microsoft.com/office/drawing/2014/main" id="{4C8C6171-B02C-4FAE-AB1C-B55B09EC5166}"/>
              </a:ext>
            </a:extLst>
          </p:cNvPr>
          <p:cNvSpPr>
            <a:spLocks noGrp="1"/>
          </p:cNvSpPr>
          <p:nvPr>
            <p:ph idx="1"/>
          </p:nvPr>
        </p:nvSpPr>
        <p:spPr>
          <a:xfrm>
            <a:off x="6421089" y="2548281"/>
            <a:ext cx="5122606" cy="3658689"/>
          </a:xfrm>
        </p:spPr>
        <p:txBody>
          <a:bodyPr>
            <a:normAutofit/>
          </a:bodyPr>
          <a:lstStyle/>
          <a:p>
            <a:endParaRPr lang="en-US"/>
          </a:p>
        </p:txBody>
      </p:sp>
    </p:spTree>
    <p:extLst>
      <p:ext uri="{BB962C8B-B14F-4D97-AF65-F5344CB8AC3E}">
        <p14:creationId xmlns:p14="http://schemas.microsoft.com/office/powerpoint/2010/main" val="1378609347"/>
      </p:ext>
    </p:extLst>
  </p:cSld>
  <p:clrMapOvr>
    <a:overrideClrMapping bg1="lt1" tx1="dk1" bg2="lt2" tx2="dk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68E03BF-3CD0-4D9E-BD11-79B06BABD532}"/>
              </a:ext>
            </a:extLst>
          </p:cNvPr>
          <p:cNvSpPr txBox="1"/>
          <p:nvPr/>
        </p:nvSpPr>
        <p:spPr>
          <a:xfrm>
            <a:off x="0" y="0"/>
            <a:ext cx="6096000" cy="3970318"/>
          </a:xfrm>
          <a:prstGeom prst="rect">
            <a:avLst/>
          </a:prstGeom>
          <a:noFill/>
        </p:spPr>
        <p:txBody>
          <a:bodyPr wrap="square">
            <a:spAutoFit/>
          </a:bodyPr>
          <a:lstStyle/>
          <a:p>
            <a:r>
              <a:rPr lang="en-US" dirty="0"/>
              <a:t>Using The Cat Model To Fetch And Update SQL Data</a:t>
            </a:r>
          </a:p>
          <a:p>
            <a:r>
              <a:rPr lang="en-US" dirty="0"/>
              <a:t>We are now ready to use our Cat model class. When Sequelize defines the Cat class, it will generate instance and class methods needed to interact with the Cats SQL table.</a:t>
            </a:r>
          </a:p>
          <a:p>
            <a:endParaRPr lang="en-US" dirty="0"/>
          </a:p>
          <a:p>
            <a:r>
              <a:rPr lang="en-US" dirty="0"/>
              <a:t>As we mentioned before we don't require our cats.js file directly. Instead we require ./models which loads the file ./models/index.js.</a:t>
            </a:r>
          </a:p>
          <a:p>
            <a:endParaRPr lang="en-US" dirty="0"/>
          </a:p>
          <a:p>
            <a:r>
              <a:rPr lang="en-US" dirty="0"/>
              <a:t>Inside this file it reads through all our models and attaches them to an object that it exports. So we can use </a:t>
            </a:r>
            <a:r>
              <a:rPr lang="en-US" dirty="0" err="1"/>
              <a:t>destructuring</a:t>
            </a:r>
            <a:r>
              <a:rPr lang="en-US" dirty="0"/>
              <a:t> to get a reference to our model class Cat like so:</a:t>
            </a:r>
          </a:p>
        </p:txBody>
      </p:sp>
      <p:pic>
        <p:nvPicPr>
          <p:cNvPr id="5" name="Picture 4">
            <a:extLst>
              <a:ext uri="{FF2B5EF4-FFF2-40B4-BE49-F238E27FC236}">
                <a16:creationId xmlns:a16="http://schemas.microsoft.com/office/drawing/2014/main" id="{A19351A2-8E21-4C3D-8B22-8CF3923C027B}"/>
              </a:ext>
            </a:extLst>
          </p:cNvPr>
          <p:cNvPicPr>
            <a:picLocks noChangeAspect="1"/>
          </p:cNvPicPr>
          <p:nvPr/>
        </p:nvPicPr>
        <p:blipFill>
          <a:blip r:embed="rId2"/>
          <a:stretch>
            <a:fillRect/>
          </a:stretch>
        </p:blipFill>
        <p:spPr>
          <a:xfrm>
            <a:off x="6927593" y="0"/>
            <a:ext cx="5264407" cy="6858000"/>
          </a:xfrm>
          <a:prstGeom prst="rect">
            <a:avLst/>
          </a:prstGeom>
        </p:spPr>
      </p:pic>
    </p:spTree>
    <p:extLst>
      <p:ext uri="{BB962C8B-B14F-4D97-AF65-F5344CB8AC3E}">
        <p14:creationId xmlns:p14="http://schemas.microsoft.com/office/powerpoint/2010/main" val="19750793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C25ECC8-1983-4FDA-8223-88206CB3398E}"/>
              </a:ext>
            </a:extLst>
          </p:cNvPr>
          <p:cNvPicPr>
            <a:picLocks noChangeAspect="1"/>
          </p:cNvPicPr>
          <p:nvPr/>
        </p:nvPicPr>
        <p:blipFill>
          <a:blip r:embed="rId2"/>
          <a:stretch>
            <a:fillRect/>
          </a:stretch>
        </p:blipFill>
        <p:spPr>
          <a:xfrm>
            <a:off x="2657475" y="747712"/>
            <a:ext cx="6877050" cy="5362575"/>
          </a:xfrm>
          <a:prstGeom prst="rect">
            <a:avLst/>
          </a:prstGeom>
        </p:spPr>
      </p:pic>
    </p:spTree>
    <p:extLst>
      <p:ext uri="{BB962C8B-B14F-4D97-AF65-F5344CB8AC3E}">
        <p14:creationId xmlns:p14="http://schemas.microsoft.com/office/powerpoint/2010/main" val="37152637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05F016-CABB-461A-8E3C-B9EFAFE2BB85}"/>
              </a:ext>
            </a:extLst>
          </p:cNvPr>
          <p:cNvPicPr>
            <a:picLocks noChangeAspect="1"/>
          </p:cNvPicPr>
          <p:nvPr/>
        </p:nvPicPr>
        <p:blipFill>
          <a:blip r:embed="rId2"/>
          <a:stretch>
            <a:fillRect/>
          </a:stretch>
        </p:blipFill>
        <p:spPr>
          <a:xfrm>
            <a:off x="0" y="257175"/>
            <a:ext cx="6572250" cy="6600825"/>
          </a:xfrm>
          <a:prstGeom prst="rect">
            <a:avLst/>
          </a:prstGeom>
        </p:spPr>
      </p:pic>
    </p:spTree>
    <p:extLst>
      <p:ext uri="{BB962C8B-B14F-4D97-AF65-F5344CB8AC3E}">
        <p14:creationId xmlns:p14="http://schemas.microsoft.com/office/powerpoint/2010/main" val="1234728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458CC7D-39E3-46B4-8CFC-0B1EE9666EDC}"/>
              </a:ext>
            </a:extLst>
          </p:cNvPr>
          <p:cNvSpPr txBox="1"/>
          <p:nvPr/>
        </p:nvSpPr>
        <p:spPr>
          <a:xfrm>
            <a:off x="3585410" y="2659559"/>
            <a:ext cx="5021179" cy="769441"/>
          </a:xfrm>
          <a:prstGeom prst="rect">
            <a:avLst/>
          </a:prstGeom>
          <a:noFill/>
        </p:spPr>
        <p:txBody>
          <a:bodyPr wrap="square">
            <a:spAutoFit/>
          </a:bodyPr>
          <a:lstStyle/>
          <a:p>
            <a:pPr algn="l" fontAlgn="base"/>
            <a:r>
              <a:rPr lang="en-US" sz="4400" b="1" i="0" dirty="0">
                <a:solidFill>
                  <a:srgbClr val="FF0000"/>
                </a:solidFill>
                <a:effectLst/>
                <a:latin typeface="aktiv-grotesk"/>
              </a:rPr>
              <a:t>Database Migrations</a:t>
            </a:r>
            <a:endParaRPr lang="en-US" sz="4400" dirty="0">
              <a:solidFill>
                <a:srgbClr val="FF0000"/>
              </a:solidFill>
            </a:endParaRPr>
          </a:p>
        </p:txBody>
      </p:sp>
    </p:spTree>
    <p:extLst>
      <p:ext uri="{BB962C8B-B14F-4D97-AF65-F5344CB8AC3E}">
        <p14:creationId xmlns:p14="http://schemas.microsoft.com/office/powerpoint/2010/main" val="8426429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84C56C8-A587-4F71-BAE7-53346D9F4EEC}"/>
              </a:ext>
            </a:extLst>
          </p:cNvPr>
          <p:cNvSpPr txBox="1"/>
          <p:nvPr/>
        </p:nvSpPr>
        <p:spPr>
          <a:xfrm>
            <a:off x="6152147" y="89334"/>
            <a:ext cx="6096000" cy="5909310"/>
          </a:xfrm>
          <a:prstGeom prst="rect">
            <a:avLst/>
          </a:prstGeom>
          <a:noFill/>
        </p:spPr>
        <p:txBody>
          <a:bodyPr wrap="square">
            <a:spAutoFit/>
          </a:bodyPr>
          <a:lstStyle/>
          <a:p>
            <a:r>
              <a:rPr lang="en-US" dirty="0"/>
              <a:t>Sequelize Migration Files</a:t>
            </a:r>
          </a:p>
          <a:p>
            <a:r>
              <a:rPr lang="en-US" dirty="0"/>
              <a:t>In the prior reading we assumed that a Cats table already existed in our </a:t>
            </a:r>
            <a:r>
              <a:rPr lang="en-US" dirty="0" err="1"/>
              <a:t>catsdb</a:t>
            </a:r>
            <a:r>
              <a:rPr lang="en-US" dirty="0"/>
              <a:t> database. In this reading, we will presume that the Cats table does not exist, and that we have to create the table ourselves. This is the typical case when you aren't merely interacting with a preexisting database. When you develop your own application, the database will start out empty and with a blank schema.</a:t>
            </a:r>
          </a:p>
          <a:p>
            <a:endParaRPr lang="en-US" dirty="0"/>
          </a:p>
          <a:p>
            <a:r>
              <a:rPr lang="en-US" dirty="0"/>
              <a:t>We previously used the Sequelize CLI tool to autogenerate a Cat model file like so:</a:t>
            </a:r>
          </a:p>
          <a:p>
            <a:endParaRPr lang="en-US" dirty="0"/>
          </a:p>
          <a:p>
            <a:r>
              <a:rPr lang="en-US" dirty="0"/>
              <a:t># Oops, forgot </a:t>
            </a:r>
            <a:r>
              <a:rPr lang="en-US" dirty="0" err="1"/>
              <a:t>age:integer</a:t>
            </a:r>
            <a:r>
              <a:rPr lang="en-US" dirty="0"/>
              <a:t>!</a:t>
            </a:r>
          </a:p>
          <a:p>
            <a:r>
              <a:rPr lang="en-US" dirty="0" err="1"/>
              <a:t>npx</a:t>
            </a:r>
            <a:r>
              <a:rPr lang="en-US" dirty="0"/>
              <a:t> sequelize </a:t>
            </a:r>
            <a:r>
              <a:rPr lang="en-US" dirty="0" err="1"/>
              <a:t>model:generate</a:t>
            </a:r>
            <a:r>
              <a:rPr lang="en-US" dirty="0"/>
              <a:t> --name Cat --attributes "</a:t>
            </a:r>
            <a:r>
              <a:rPr lang="en-US" dirty="0" err="1"/>
              <a:t>firstName:string,specialSkill:string</a:t>
            </a:r>
            <a:r>
              <a:rPr lang="en-US" dirty="0"/>
              <a:t>"</a:t>
            </a:r>
          </a:p>
          <a:p>
            <a:r>
              <a:rPr lang="en-US" dirty="0"/>
              <a:t>We noted that this creates two files. We've already examined the model file ./models/cat.js. We will now look at the auto-generated migration file ./migrations/20200203211508-create-cat.js.</a:t>
            </a:r>
          </a:p>
        </p:txBody>
      </p:sp>
      <p:pic>
        <p:nvPicPr>
          <p:cNvPr id="7" name="Picture 6">
            <a:extLst>
              <a:ext uri="{FF2B5EF4-FFF2-40B4-BE49-F238E27FC236}">
                <a16:creationId xmlns:a16="http://schemas.microsoft.com/office/drawing/2014/main" id="{AAC494E8-A26A-49F2-A175-16C539CFEBE7}"/>
              </a:ext>
            </a:extLst>
          </p:cNvPr>
          <p:cNvPicPr>
            <a:picLocks noChangeAspect="1"/>
          </p:cNvPicPr>
          <p:nvPr/>
        </p:nvPicPr>
        <p:blipFill>
          <a:blip r:embed="rId2"/>
          <a:stretch>
            <a:fillRect/>
          </a:stretch>
        </p:blipFill>
        <p:spPr>
          <a:xfrm>
            <a:off x="0" y="0"/>
            <a:ext cx="5994950" cy="6858000"/>
          </a:xfrm>
          <a:prstGeom prst="rect">
            <a:avLst/>
          </a:prstGeom>
        </p:spPr>
      </p:pic>
    </p:spTree>
    <p:extLst>
      <p:ext uri="{BB962C8B-B14F-4D97-AF65-F5344CB8AC3E}">
        <p14:creationId xmlns:p14="http://schemas.microsoft.com/office/powerpoint/2010/main" val="8068952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8EAC092-D787-4E03-B03E-8A0FCB362828}"/>
              </a:ext>
            </a:extLst>
          </p:cNvPr>
          <p:cNvPicPr>
            <a:picLocks noChangeAspect="1"/>
          </p:cNvPicPr>
          <p:nvPr/>
        </p:nvPicPr>
        <p:blipFill>
          <a:blip r:embed="rId2"/>
          <a:stretch>
            <a:fillRect/>
          </a:stretch>
        </p:blipFill>
        <p:spPr>
          <a:xfrm>
            <a:off x="0" y="0"/>
            <a:ext cx="5173280" cy="6858000"/>
          </a:xfrm>
          <a:prstGeom prst="rect">
            <a:avLst/>
          </a:prstGeom>
        </p:spPr>
      </p:pic>
    </p:spTree>
    <p:extLst>
      <p:ext uri="{BB962C8B-B14F-4D97-AF65-F5344CB8AC3E}">
        <p14:creationId xmlns:p14="http://schemas.microsoft.com/office/powerpoint/2010/main" val="30929990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7740546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6434979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039193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185458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E4E366E-272A-409E-840F-9A6A64A9E3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721560C-E4AB-4287-A29C-3F6916794C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4" name="Freeform 7">
            <a:extLst>
              <a:ext uri="{FF2B5EF4-FFF2-40B4-BE49-F238E27FC236}">
                <a16:creationId xmlns:a16="http://schemas.microsoft.com/office/drawing/2014/main" id="{DF6CFF07-D953-4F9C-9A0E-E0A6AACB61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A19874F2-C2E3-4699-98BB-92B328E1033D}"/>
              </a:ext>
            </a:extLst>
          </p:cNvPr>
          <p:cNvSpPr>
            <a:spLocks noGrp="1"/>
          </p:cNvSpPr>
          <p:nvPr>
            <p:ph type="title"/>
          </p:nvPr>
        </p:nvSpPr>
        <p:spPr>
          <a:xfrm>
            <a:off x="648930" y="629267"/>
            <a:ext cx="9252154" cy="1016654"/>
          </a:xfrm>
        </p:spPr>
        <p:txBody>
          <a:bodyPr>
            <a:normAutofit/>
          </a:bodyPr>
          <a:lstStyle/>
          <a:p>
            <a:endParaRPr lang="en-US">
              <a:solidFill>
                <a:srgbClr val="EBEBEB"/>
              </a:solidFill>
            </a:endParaRPr>
          </a:p>
        </p:txBody>
      </p:sp>
      <p:sp useBgFill="1">
        <p:nvSpPr>
          <p:cNvPr id="16" name="Freeform: Shape 15">
            <a:extLst>
              <a:ext uri="{FF2B5EF4-FFF2-40B4-BE49-F238E27FC236}">
                <a16:creationId xmlns:a16="http://schemas.microsoft.com/office/drawing/2014/main" id="{DAA4FEEE-0B5F-41BF-825D-60F9FB0895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7" cy="5095933"/>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ln>
            <a:noFill/>
          </a:ln>
        </p:spPr>
      </p:sp>
      <p:sp>
        <p:nvSpPr>
          <p:cNvPr id="3" name="Content Placeholder 2">
            <a:extLst>
              <a:ext uri="{FF2B5EF4-FFF2-40B4-BE49-F238E27FC236}">
                <a16:creationId xmlns:a16="http://schemas.microsoft.com/office/drawing/2014/main" id="{DC639B9C-6AA5-45A3-ADE0-AD158F35A4FC}"/>
              </a:ext>
            </a:extLst>
          </p:cNvPr>
          <p:cNvSpPr>
            <a:spLocks noGrp="1"/>
          </p:cNvSpPr>
          <p:nvPr>
            <p:ph idx="1"/>
          </p:nvPr>
        </p:nvSpPr>
        <p:spPr>
          <a:xfrm>
            <a:off x="648931" y="2548281"/>
            <a:ext cx="5122606" cy="3658689"/>
          </a:xfrm>
        </p:spPr>
        <p:txBody>
          <a:bodyPr>
            <a:normAutofit/>
          </a:bodyPr>
          <a:lstStyle/>
          <a:p>
            <a:endParaRPr lang="en-US"/>
          </a:p>
        </p:txBody>
      </p:sp>
      <p:pic>
        <p:nvPicPr>
          <p:cNvPr id="5" name="Picture 4">
            <a:extLst>
              <a:ext uri="{FF2B5EF4-FFF2-40B4-BE49-F238E27FC236}">
                <a16:creationId xmlns:a16="http://schemas.microsoft.com/office/drawing/2014/main" id="{5EDA404B-5A80-491C-8555-5C30E7625764}"/>
              </a:ext>
            </a:extLst>
          </p:cNvPr>
          <p:cNvPicPr>
            <a:picLocks noChangeAspect="1"/>
          </p:cNvPicPr>
          <p:nvPr/>
        </p:nvPicPr>
        <p:blipFill>
          <a:blip r:embed="rId2"/>
          <a:stretch>
            <a:fillRect/>
          </a:stretch>
        </p:blipFill>
        <p:spPr>
          <a:xfrm>
            <a:off x="6900030" y="2548281"/>
            <a:ext cx="3835399" cy="3662018"/>
          </a:xfrm>
          <a:prstGeom prst="rect">
            <a:avLst/>
          </a:prstGeom>
          <a:effectLst/>
        </p:spPr>
      </p:pic>
    </p:spTree>
    <p:extLst>
      <p:ext uri="{BB962C8B-B14F-4D97-AF65-F5344CB8AC3E}">
        <p14:creationId xmlns:p14="http://schemas.microsoft.com/office/powerpoint/2010/main" val="1502136901"/>
      </p:ext>
    </p:extLst>
  </p:cSld>
  <p:clrMapOvr>
    <a:overrideClrMapping bg1="lt1" tx1="dk1" bg2="lt2" tx2="dk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8A054C4-29F1-4C3A-85A7-A21722171AF8}"/>
              </a:ext>
            </a:extLst>
          </p:cNvPr>
          <p:cNvSpPr txBox="1"/>
          <p:nvPr/>
        </p:nvSpPr>
        <p:spPr>
          <a:xfrm>
            <a:off x="1227221" y="641684"/>
            <a:ext cx="9432758" cy="369332"/>
          </a:xfrm>
          <a:prstGeom prst="rect">
            <a:avLst/>
          </a:prstGeom>
          <a:noFill/>
        </p:spPr>
        <p:txBody>
          <a:bodyPr wrap="square" rtlCol="0">
            <a:spAutoFit/>
          </a:bodyPr>
          <a:lstStyle/>
          <a:p>
            <a:r>
              <a:rPr lang="en-US" dirty="0"/>
              <a:t>Inserting Data With Sequelize</a:t>
            </a:r>
          </a:p>
        </p:txBody>
      </p:sp>
      <p:pic>
        <p:nvPicPr>
          <p:cNvPr id="4" name="Picture 3">
            <a:extLst>
              <a:ext uri="{FF2B5EF4-FFF2-40B4-BE49-F238E27FC236}">
                <a16:creationId xmlns:a16="http://schemas.microsoft.com/office/drawing/2014/main" id="{DB6EFE27-01E9-425F-B86A-EC78A81D96A9}"/>
              </a:ext>
            </a:extLst>
          </p:cNvPr>
          <p:cNvPicPr>
            <a:picLocks noChangeAspect="1"/>
          </p:cNvPicPr>
          <p:nvPr/>
        </p:nvPicPr>
        <p:blipFill>
          <a:blip r:embed="rId2"/>
          <a:stretch>
            <a:fillRect/>
          </a:stretch>
        </p:blipFill>
        <p:spPr>
          <a:xfrm>
            <a:off x="0" y="1115228"/>
            <a:ext cx="10189275" cy="5742772"/>
          </a:xfrm>
          <a:prstGeom prst="rect">
            <a:avLst/>
          </a:prstGeom>
        </p:spPr>
      </p:pic>
    </p:spTree>
    <p:extLst>
      <p:ext uri="{BB962C8B-B14F-4D97-AF65-F5344CB8AC3E}">
        <p14:creationId xmlns:p14="http://schemas.microsoft.com/office/powerpoint/2010/main" val="40187916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E4FEADB-24BE-45F5-98A3-4C968745A4D6}"/>
              </a:ext>
            </a:extLst>
          </p:cNvPr>
          <p:cNvPicPr>
            <a:picLocks noChangeAspect="1"/>
          </p:cNvPicPr>
          <p:nvPr/>
        </p:nvPicPr>
        <p:blipFill>
          <a:blip r:embed="rId2"/>
          <a:stretch>
            <a:fillRect/>
          </a:stretch>
        </p:blipFill>
        <p:spPr>
          <a:xfrm>
            <a:off x="0" y="577515"/>
            <a:ext cx="11160861" cy="6280485"/>
          </a:xfrm>
          <a:prstGeom prst="rect">
            <a:avLst/>
          </a:prstGeom>
        </p:spPr>
      </p:pic>
    </p:spTree>
    <p:extLst>
      <p:ext uri="{BB962C8B-B14F-4D97-AF65-F5344CB8AC3E}">
        <p14:creationId xmlns:p14="http://schemas.microsoft.com/office/powerpoint/2010/main" val="2478948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37F0EDA-57F8-4685-8AF7-6CD17E30E5EF}"/>
              </a:ext>
            </a:extLst>
          </p:cNvPr>
          <p:cNvPicPr>
            <a:picLocks noChangeAspect="1"/>
          </p:cNvPicPr>
          <p:nvPr/>
        </p:nvPicPr>
        <p:blipFill>
          <a:blip r:embed="rId2"/>
          <a:stretch>
            <a:fillRect/>
          </a:stretch>
        </p:blipFill>
        <p:spPr>
          <a:xfrm>
            <a:off x="28962" y="0"/>
            <a:ext cx="12134076" cy="6858000"/>
          </a:xfrm>
          <a:prstGeom prst="rect">
            <a:avLst/>
          </a:prstGeom>
        </p:spPr>
      </p:pic>
    </p:spTree>
    <p:extLst>
      <p:ext uri="{BB962C8B-B14F-4D97-AF65-F5344CB8AC3E}">
        <p14:creationId xmlns:p14="http://schemas.microsoft.com/office/powerpoint/2010/main" val="129287896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E8757C9-8285-4AF5-87AE-1801A0C774E8}"/>
              </a:ext>
            </a:extLst>
          </p:cNvPr>
          <p:cNvPicPr>
            <a:picLocks noChangeAspect="1"/>
          </p:cNvPicPr>
          <p:nvPr/>
        </p:nvPicPr>
        <p:blipFill>
          <a:blip r:embed="rId2"/>
          <a:stretch>
            <a:fillRect/>
          </a:stretch>
        </p:blipFill>
        <p:spPr>
          <a:xfrm>
            <a:off x="0" y="1447800"/>
            <a:ext cx="7019925" cy="5410200"/>
          </a:xfrm>
          <a:prstGeom prst="rect">
            <a:avLst/>
          </a:prstGeom>
        </p:spPr>
      </p:pic>
    </p:spTree>
    <p:extLst>
      <p:ext uri="{BB962C8B-B14F-4D97-AF65-F5344CB8AC3E}">
        <p14:creationId xmlns:p14="http://schemas.microsoft.com/office/powerpoint/2010/main" val="21038160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AD9CE40-0C77-4BF1-84F2-7B6BEE5E4380}"/>
              </a:ext>
            </a:extLst>
          </p:cNvPr>
          <p:cNvPicPr>
            <a:picLocks noChangeAspect="1"/>
          </p:cNvPicPr>
          <p:nvPr/>
        </p:nvPicPr>
        <p:blipFill>
          <a:blip r:embed="rId2"/>
          <a:stretch>
            <a:fillRect/>
          </a:stretch>
        </p:blipFill>
        <p:spPr>
          <a:xfrm>
            <a:off x="0" y="714890"/>
            <a:ext cx="10924674" cy="6140560"/>
          </a:xfrm>
          <a:prstGeom prst="rect">
            <a:avLst/>
          </a:prstGeom>
        </p:spPr>
      </p:pic>
    </p:spTree>
    <p:extLst>
      <p:ext uri="{BB962C8B-B14F-4D97-AF65-F5344CB8AC3E}">
        <p14:creationId xmlns:p14="http://schemas.microsoft.com/office/powerpoint/2010/main" val="366580136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6408D90-2DF1-4B5C-A798-F8291C59F8A9}"/>
              </a:ext>
            </a:extLst>
          </p:cNvPr>
          <p:cNvSpPr txBox="1"/>
          <p:nvPr/>
        </p:nvSpPr>
        <p:spPr>
          <a:xfrm>
            <a:off x="1463842" y="2705725"/>
            <a:ext cx="9264316" cy="1446550"/>
          </a:xfrm>
          <a:prstGeom prst="rect">
            <a:avLst/>
          </a:prstGeom>
          <a:noFill/>
        </p:spPr>
        <p:txBody>
          <a:bodyPr wrap="square" rtlCol="0">
            <a:spAutoFit/>
          </a:bodyPr>
          <a:lstStyle/>
          <a:p>
            <a:r>
              <a:rPr lang="en-US" sz="8800" dirty="0"/>
              <a:t>UPDATING DATA</a:t>
            </a:r>
          </a:p>
        </p:txBody>
      </p:sp>
    </p:spTree>
    <p:extLst>
      <p:ext uri="{BB962C8B-B14F-4D97-AF65-F5344CB8AC3E}">
        <p14:creationId xmlns:p14="http://schemas.microsoft.com/office/powerpoint/2010/main" val="291154106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5820587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875683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7509370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905251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F3FC718-FDE3-4EF7-921E-A5F374EAF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4E13B18-376B-4941-8AA9-269EC941C933}"/>
              </a:ext>
            </a:extLst>
          </p:cNvPr>
          <p:cNvSpPr>
            <a:spLocks noGrp="1"/>
          </p:cNvSpPr>
          <p:nvPr>
            <p:ph type="title"/>
          </p:nvPr>
        </p:nvSpPr>
        <p:spPr>
          <a:xfrm>
            <a:off x="643855" y="1447799"/>
            <a:ext cx="3108626" cy="1444752"/>
          </a:xfrm>
        </p:spPr>
        <p:txBody>
          <a:bodyPr anchor="b">
            <a:normAutofit/>
          </a:bodyPr>
          <a:lstStyle/>
          <a:p>
            <a:endParaRPr lang="en-US" sz="3200">
              <a:solidFill>
                <a:srgbClr val="EBEBEB"/>
              </a:solidFill>
            </a:endParaRPr>
          </a:p>
        </p:txBody>
      </p:sp>
      <p:sp>
        <p:nvSpPr>
          <p:cNvPr id="12" name="Freeform 11">
            <a:extLst>
              <a:ext uri="{FF2B5EF4-FFF2-40B4-BE49-F238E27FC236}">
                <a16:creationId xmlns:a16="http://schemas.microsoft.com/office/drawing/2014/main" id="{FAA0F719-3DC8-4F08-AD8F-5A845658CB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4811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14" name="Freeform: Shape 13">
            <a:extLst>
              <a:ext uri="{FF2B5EF4-FFF2-40B4-BE49-F238E27FC236}">
                <a16:creationId xmlns:a16="http://schemas.microsoft.com/office/drawing/2014/main" id="{7DCB61BE-FA0F-4EFB-BE0E-268BAD8E30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4747655" y="-586345"/>
            <a:ext cx="6858001" cy="8030691"/>
          </a:xfrm>
          <a:custGeom>
            <a:avLst/>
            <a:gdLst>
              <a:gd name="connsiteX0" fmla="*/ 6858001 w 6858001"/>
              <a:gd name="connsiteY0" fmla="*/ 1177 h 8030691"/>
              <a:gd name="connsiteX1" fmla="*/ 6858001 w 6858001"/>
              <a:gd name="connsiteY1" fmla="*/ 1344715 h 8030691"/>
              <a:gd name="connsiteX2" fmla="*/ 6858000 w 6858001"/>
              <a:gd name="connsiteY2" fmla="*/ 1344715 h 8030691"/>
              <a:gd name="connsiteX3" fmla="*/ 6858000 w 6858001"/>
              <a:gd name="connsiteY3" fmla="*/ 8030691 h 8030691"/>
              <a:gd name="connsiteX4" fmla="*/ 0 w 6858001"/>
              <a:gd name="connsiteY4" fmla="*/ 8030690 h 8030691"/>
              <a:gd name="connsiteX5" fmla="*/ 0 w 6858001"/>
              <a:gd name="connsiteY5" fmla="*/ 477747 h 8030691"/>
              <a:gd name="connsiteX6" fmla="*/ 1 w 6858001"/>
              <a:gd name="connsiteY6" fmla="*/ 477747 h 8030691"/>
              <a:gd name="connsiteX7" fmla="*/ 1 w 6858001"/>
              <a:gd name="connsiteY7" fmla="*/ 0 h 8030691"/>
              <a:gd name="connsiteX8" fmla="*/ 40463 w 6858001"/>
              <a:gd name="connsiteY8" fmla="*/ 5883 h 8030691"/>
              <a:gd name="connsiteX9" fmla="*/ 159107 w 6858001"/>
              <a:gd name="connsiteY9" fmla="*/ 23196 h 8030691"/>
              <a:gd name="connsiteX10" fmla="*/ 245518 w 6858001"/>
              <a:gd name="connsiteY10" fmla="*/ 35299 h 8030691"/>
              <a:gd name="connsiteX11" fmla="*/ 348388 w 6858001"/>
              <a:gd name="connsiteY11" fmla="*/ 48074 h 8030691"/>
              <a:gd name="connsiteX12" fmla="*/ 470460 w 6858001"/>
              <a:gd name="connsiteY12" fmla="*/ 63370 h 8030691"/>
              <a:gd name="connsiteX13" fmla="*/ 605563 w 6858001"/>
              <a:gd name="connsiteY13" fmla="*/ 79507 h 8030691"/>
              <a:gd name="connsiteX14" fmla="*/ 757810 w 6858001"/>
              <a:gd name="connsiteY14" fmla="*/ 96484 h 8030691"/>
              <a:gd name="connsiteX15" fmla="*/ 923774 w 6858001"/>
              <a:gd name="connsiteY15" fmla="*/ 114469 h 8030691"/>
              <a:gd name="connsiteX16" fmla="*/ 1104139 w 6858001"/>
              <a:gd name="connsiteY16" fmla="*/ 132455 h 8030691"/>
              <a:gd name="connsiteX17" fmla="*/ 1296163 w 6858001"/>
              <a:gd name="connsiteY17" fmla="*/ 150776 h 8030691"/>
              <a:gd name="connsiteX18" fmla="*/ 1503275 w 6858001"/>
              <a:gd name="connsiteY18" fmla="*/ 167753 h 8030691"/>
              <a:gd name="connsiteX19" fmla="*/ 1719988 w 6858001"/>
              <a:gd name="connsiteY19" fmla="*/ 184058 h 8030691"/>
              <a:gd name="connsiteX20" fmla="*/ 1949045 w 6858001"/>
              <a:gd name="connsiteY20" fmla="*/ 198850 h 8030691"/>
              <a:gd name="connsiteX21" fmla="*/ 2187703 w 6858001"/>
              <a:gd name="connsiteY21" fmla="*/ 212969 h 8030691"/>
              <a:gd name="connsiteX22" fmla="*/ 2436649 w 6858001"/>
              <a:gd name="connsiteY22" fmla="*/ 226249 h 8030691"/>
              <a:gd name="connsiteX23" fmla="*/ 2564208 w 6858001"/>
              <a:gd name="connsiteY23" fmla="*/ 230955 h 8030691"/>
              <a:gd name="connsiteX24" fmla="*/ 2694509 w 6858001"/>
              <a:gd name="connsiteY24" fmla="*/ 236166 h 8030691"/>
              <a:gd name="connsiteX25" fmla="*/ 2826869 w 6858001"/>
              <a:gd name="connsiteY25" fmla="*/ 241040 h 8030691"/>
              <a:gd name="connsiteX26" fmla="*/ 2959914 w 6858001"/>
              <a:gd name="connsiteY26" fmla="*/ 244234 h 8030691"/>
              <a:gd name="connsiteX27" fmla="*/ 3095702 w 6858001"/>
              <a:gd name="connsiteY27" fmla="*/ 247092 h 8030691"/>
              <a:gd name="connsiteX28" fmla="*/ 3232862 w 6858001"/>
              <a:gd name="connsiteY28" fmla="*/ 250117 h 8030691"/>
              <a:gd name="connsiteX29" fmla="*/ 3372766 w 6858001"/>
              <a:gd name="connsiteY29" fmla="*/ 252134 h 8030691"/>
              <a:gd name="connsiteX30" fmla="*/ 3514040 w 6858001"/>
              <a:gd name="connsiteY30" fmla="*/ 252134 h 8030691"/>
              <a:gd name="connsiteX31" fmla="*/ 3656686 w 6858001"/>
              <a:gd name="connsiteY31" fmla="*/ 253143 h 8030691"/>
              <a:gd name="connsiteX32" fmla="*/ 3800705 w 6858001"/>
              <a:gd name="connsiteY32" fmla="*/ 252134 h 8030691"/>
              <a:gd name="connsiteX33" fmla="*/ 3946780 w 6858001"/>
              <a:gd name="connsiteY33" fmla="*/ 250117 h 8030691"/>
              <a:gd name="connsiteX34" fmla="*/ 4092856 w 6858001"/>
              <a:gd name="connsiteY34" fmla="*/ 248268 h 8030691"/>
              <a:gd name="connsiteX35" fmla="*/ 4240988 w 6858001"/>
              <a:gd name="connsiteY35" fmla="*/ 244234 h 8030691"/>
              <a:gd name="connsiteX36" fmla="*/ 4390492 w 6858001"/>
              <a:gd name="connsiteY36" fmla="*/ 240032 h 8030691"/>
              <a:gd name="connsiteX37" fmla="*/ 4539997 w 6858001"/>
              <a:gd name="connsiteY37" fmla="*/ 235157 h 8030691"/>
              <a:gd name="connsiteX38" fmla="*/ 4690873 w 6858001"/>
              <a:gd name="connsiteY38" fmla="*/ 228266 h 8030691"/>
              <a:gd name="connsiteX39" fmla="*/ 4843120 w 6858001"/>
              <a:gd name="connsiteY39" fmla="*/ 220029 h 8030691"/>
              <a:gd name="connsiteX40" fmla="*/ 4996054 w 6858001"/>
              <a:gd name="connsiteY40" fmla="*/ 212129 h 8030691"/>
              <a:gd name="connsiteX41" fmla="*/ 5148987 w 6858001"/>
              <a:gd name="connsiteY41" fmla="*/ 202044 h 8030691"/>
              <a:gd name="connsiteX42" fmla="*/ 5303978 w 6858001"/>
              <a:gd name="connsiteY42" fmla="*/ 189941 h 8030691"/>
              <a:gd name="connsiteX43" fmla="*/ 5456911 w 6858001"/>
              <a:gd name="connsiteY43" fmla="*/ 177839 h 8030691"/>
              <a:gd name="connsiteX44" fmla="*/ 5612588 w 6858001"/>
              <a:gd name="connsiteY44" fmla="*/ 163887 h 8030691"/>
              <a:gd name="connsiteX45" fmla="*/ 5768950 w 6858001"/>
              <a:gd name="connsiteY45" fmla="*/ 148591 h 8030691"/>
              <a:gd name="connsiteX46" fmla="*/ 5923255 w 6858001"/>
              <a:gd name="connsiteY46" fmla="*/ 132455 h 8030691"/>
              <a:gd name="connsiteX47" fmla="*/ 6079618 w 6858001"/>
              <a:gd name="connsiteY47" fmla="*/ 113629 h 8030691"/>
              <a:gd name="connsiteX48" fmla="*/ 6235294 w 6858001"/>
              <a:gd name="connsiteY48" fmla="*/ 93458 h 8030691"/>
              <a:gd name="connsiteX49" fmla="*/ 6391657 w 6858001"/>
              <a:gd name="connsiteY49" fmla="*/ 73455 h 8030691"/>
              <a:gd name="connsiteX50" fmla="*/ 6547333 w 6858001"/>
              <a:gd name="connsiteY50" fmla="*/ 50091 h 8030691"/>
              <a:gd name="connsiteX51" fmla="*/ 6702324 w 6858001"/>
              <a:gd name="connsiteY51" fmla="*/ 26222 h 8030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8030691">
                <a:moveTo>
                  <a:pt x="6858001" y="1177"/>
                </a:moveTo>
                <a:lnTo>
                  <a:pt x="6858001" y="1344715"/>
                </a:lnTo>
                <a:lnTo>
                  <a:pt x="6858000" y="1344715"/>
                </a:lnTo>
                <a:lnTo>
                  <a:pt x="6858000" y="8030691"/>
                </a:lnTo>
                <a:lnTo>
                  <a:pt x="0" y="8030690"/>
                </a:lnTo>
                <a:lnTo>
                  <a:pt x="0" y="477747"/>
                </a:lnTo>
                <a:lnTo>
                  <a:pt x="1" y="477747"/>
                </a:lnTo>
                <a:lnTo>
                  <a:pt x="1" y="0"/>
                </a:lnTo>
                <a:lnTo>
                  <a:pt x="40463" y="5883"/>
                </a:lnTo>
                <a:lnTo>
                  <a:pt x="159107" y="23196"/>
                </a:lnTo>
                <a:lnTo>
                  <a:pt x="245518" y="35299"/>
                </a:lnTo>
                <a:lnTo>
                  <a:pt x="348388" y="48074"/>
                </a:lnTo>
                <a:lnTo>
                  <a:pt x="470460" y="63370"/>
                </a:lnTo>
                <a:lnTo>
                  <a:pt x="605563" y="79507"/>
                </a:lnTo>
                <a:lnTo>
                  <a:pt x="757810" y="96484"/>
                </a:lnTo>
                <a:lnTo>
                  <a:pt x="923774" y="114469"/>
                </a:lnTo>
                <a:lnTo>
                  <a:pt x="1104139" y="132455"/>
                </a:lnTo>
                <a:lnTo>
                  <a:pt x="1296163" y="150776"/>
                </a:lnTo>
                <a:lnTo>
                  <a:pt x="1503275" y="167753"/>
                </a:lnTo>
                <a:lnTo>
                  <a:pt x="1719988" y="184058"/>
                </a:lnTo>
                <a:lnTo>
                  <a:pt x="1949045" y="198850"/>
                </a:lnTo>
                <a:lnTo>
                  <a:pt x="2187703" y="212969"/>
                </a:lnTo>
                <a:lnTo>
                  <a:pt x="2436649" y="226249"/>
                </a:lnTo>
                <a:lnTo>
                  <a:pt x="2564208" y="230955"/>
                </a:lnTo>
                <a:lnTo>
                  <a:pt x="2694509" y="236166"/>
                </a:lnTo>
                <a:lnTo>
                  <a:pt x="2826869" y="241040"/>
                </a:lnTo>
                <a:lnTo>
                  <a:pt x="2959914" y="244234"/>
                </a:lnTo>
                <a:lnTo>
                  <a:pt x="3095702" y="247092"/>
                </a:lnTo>
                <a:lnTo>
                  <a:pt x="3232862" y="250117"/>
                </a:lnTo>
                <a:lnTo>
                  <a:pt x="3372766" y="252134"/>
                </a:lnTo>
                <a:lnTo>
                  <a:pt x="3514040" y="252134"/>
                </a:lnTo>
                <a:lnTo>
                  <a:pt x="3656686" y="253143"/>
                </a:lnTo>
                <a:lnTo>
                  <a:pt x="3800705" y="252134"/>
                </a:lnTo>
                <a:lnTo>
                  <a:pt x="3946780" y="250117"/>
                </a:lnTo>
                <a:lnTo>
                  <a:pt x="4092856"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ln>
            <a:noFill/>
          </a:ln>
        </p:spPr>
      </p:sp>
      <p:sp>
        <p:nvSpPr>
          <p:cNvPr id="16" name="Rectangle 15">
            <a:extLst>
              <a:ext uri="{FF2B5EF4-FFF2-40B4-BE49-F238E27FC236}">
                <a16:creationId xmlns:a16="http://schemas.microsoft.com/office/drawing/2014/main" id="{A4B31EAA-7423-46F7-9B90-4AB2B09C35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23F72A54-D0B1-4472-AF3E-4020A6A727FC}"/>
              </a:ext>
            </a:extLst>
          </p:cNvPr>
          <p:cNvSpPr>
            <a:spLocks noGrp="1"/>
          </p:cNvSpPr>
          <p:nvPr>
            <p:ph idx="1"/>
          </p:nvPr>
        </p:nvSpPr>
        <p:spPr>
          <a:xfrm>
            <a:off x="643855" y="3072385"/>
            <a:ext cx="3108057" cy="2947415"/>
          </a:xfrm>
        </p:spPr>
        <p:txBody>
          <a:bodyPr>
            <a:normAutofit/>
          </a:bodyPr>
          <a:lstStyle/>
          <a:p>
            <a:endParaRPr lang="en-US" sz="1400">
              <a:solidFill>
                <a:srgbClr val="FFFFFF"/>
              </a:solidFill>
            </a:endParaRPr>
          </a:p>
        </p:txBody>
      </p:sp>
      <p:pic>
        <p:nvPicPr>
          <p:cNvPr id="5" name="Picture 4">
            <a:extLst>
              <a:ext uri="{FF2B5EF4-FFF2-40B4-BE49-F238E27FC236}">
                <a16:creationId xmlns:a16="http://schemas.microsoft.com/office/drawing/2014/main" id="{4AE01EEC-8C35-4B84-B319-1FDDFDD914E3}"/>
              </a:ext>
            </a:extLst>
          </p:cNvPr>
          <p:cNvPicPr>
            <a:picLocks noChangeAspect="1"/>
          </p:cNvPicPr>
          <p:nvPr/>
        </p:nvPicPr>
        <p:blipFill>
          <a:blip r:embed="rId2"/>
          <a:stretch>
            <a:fillRect/>
          </a:stretch>
        </p:blipFill>
        <p:spPr>
          <a:xfrm>
            <a:off x="5346696" y="1447799"/>
            <a:ext cx="5899356" cy="4572001"/>
          </a:xfrm>
          <a:prstGeom prst="rect">
            <a:avLst/>
          </a:prstGeom>
          <a:effectLst/>
        </p:spPr>
      </p:pic>
    </p:spTree>
    <p:extLst>
      <p:ext uri="{BB962C8B-B14F-4D97-AF65-F5344CB8AC3E}">
        <p14:creationId xmlns:p14="http://schemas.microsoft.com/office/powerpoint/2010/main" val="4058404029"/>
      </p:ext>
    </p:extLst>
  </p:cSld>
  <p:clrMapOvr>
    <a:overrideClrMapping bg1="lt1" tx1="dk1" bg2="lt2" tx2="dk2" accent1="accent1" accent2="accent2" accent3="accent3" accent4="accent4" accent5="accent5" accent6="accent6" hlink="hlink" folHlink="folHlink"/>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4064376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708268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8635043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11183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6805558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812858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9933980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77651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6233789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537617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9">
            <a:extLst>
              <a:ext uri="{FF2B5EF4-FFF2-40B4-BE49-F238E27FC236}">
                <a16:creationId xmlns:a16="http://schemas.microsoft.com/office/drawing/2014/main" id="{04A3DA6D-FED2-4369-9ACD-B578C8790D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9" name="Rectangle 11">
            <a:extLst>
              <a:ext uri="{FF2B5EF4-FFF2-40B4-BE49-F238E27FC236}">
                <a16:creationId xmlns:a16="http://schemas.microsoft.com/office/drawing/2014/main" id="{163C72DE-4C01-4F6C-9020-327690ADA8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0" name="Freeform 7">
            <a:extLst>
              <a:ext uri="{FF2B5EF4-FFF2-40B4-BE49-F238E27FC236}">
                <a16:creationId xmlns:a16="http://schemas.microsoft.com/office/drawing/2014/main" id="{5627181E-8B3E-4EFB-8F43-17296B86C0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16B32886-5B20-4C38-922A-F86688AFFE95}"/>
              </a:ext>
            </a:extLst>
          </p:cNvPr>
          <p:cNvSpPr>
            <a:spLocks noGrp="1"/>
          </p:cNvSpPr>
          <p:nvPr>
            <p:ph type="title"/>
          </p:nvPr>
        </p:nvSpPr>
        <p:spPr>
          <a:xfrm>
            <a:off x="648930" y="629267"/>
            <a:ext cx="9252154" cy="1016654"/>
          </a:xfrm>
        </p:spPr>
        <p:txBody>
          <a:bodyPr>
            <a:normAutofit/>
          </a:bodyPr>
          <a:lstStyle/>
          <a:p>
            <a:endParaRPr lang="en-US">
              <a:solidFill>
                <a:srgbClr val="EBEBEB"/>
              </a:solidFill>
            </a:endParaRPr>
          </a:p>
        </p:txBody>
      </p:sp>
      <p:sp useBgFill="1">
        <p:nvSpPr>
          <p:cNvPr id="21" name="Freeform: Shape 15">
            <a:extLst>
              <a:ext uri="{FF2B5EF4-FFF2-40B4-BE49-F238E27FC236}">
                <a16:creationId xmlns:a16="http://schemas.microsoft.com/office/drawing/2014/main" id="{2E45DBDE-EAD7-4DEE-B77D-577BBB0A13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7" cy="5095933"/>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ln>
            <a:noFill/>
          </a:ln>
        </p:spPr>
      </p:sp>
      <p:sp>
        <p:nvSpPr>
          <p:cNvPr id="3" name="Content Placeholder 2">
            <a:extLst>
              <a:ext uri="{FF2B5EF4-FFF2-40B4-BE49-F238E27FC236}">
                <a16:creationId xmlns:a16="http://schemas.microsoft.com/office/drawing/2014/main" id="{F127FC90-C0F7-4EB3-AF8C-91043AD6F1F8}"/>
              </a:ext>
            </a:extLst>
          </p:cNvPr>
          <p:cNvSpPr>
            <a:spLocks noGrp="1"/>
          </p:cNvSpPr>
          <p:nvPr>
            <p:ph idx="1"/>
          </p:nvPr>
        </p:nvSpPr>
        <p:spPr>
          <a:xfrm>
            <a:off x="648931" y="2548281"/>
            <a:ext cx="6578592" cy="3658689"/>
          </a:xfrm>
        </p:spPr>
        <p:txBody>
          <a:bodyPr>
            <a:normAutofit/>
          </a:bodyPr>
          <a:lstStyle/>
          <a:p>
            <a:endParaRPr lang="en-US"/>
          </a:p>
        </p:txBody>
      </p:sp>
      <p:pic>
        <p:nvPicPr>
          <p:cNvPr id="5" name="Picture 4">
            <a:extLst>
              <a:ext uri="{FF2B5EF4-FFF2-40B4-BE49-F238E27FC236}">
                <a16:creationId xmlns:a16="http://schemas.microsoft.com/office/drawing/2014/main" id="{F29798A6-9545-4754-B225-2BA5F0BF6261}"/>
              </a:ext>
            </a:extLst>
          </p:cNvPr>
          <p:cNvPicPr>
            <a:picLocks noChangeAspect="1"/>
          </p:cNvPicPr>
          <p:nvPr/>
        </p:nvPicPr>
        <p:blipFill>
          <a:blip r:embed="rId2"/>
          <a:stretch>
            <a:fillRect/>
          </a:stretch>
        </p:blipFill>
        <p:spPr>
          <a:xfrm>
            <a:off x="7550922" y="2592592"/>
            <a:ext cx="3992621" cy="3573395"/>
          </a:xfrm>
          <a:prstGeom prst="rect">
            <a:avLst/>
          </a:prstGeom>
          <a:effectLst/>
        </p:spPr>
      </p:pic>
    </p:spTree>
    <p:extLst>
      <p:ext uri="{BB962C8B-B14F-4D97-AF65-F5344CB8AC3E}">
        <p14:creationId xmlns:p14="http://schemas.microsoft.com/office/powerpoint/2010/main" val="856782331"/>
      </p:ext>
    </p:extLst>
  </p:cSld>
  <p:clrMapOvr>
    <a:overrideClrMapping bg1="lt1" tx1="dk1" bg2="lt2" tx2="dk2" accent1="accent1" accent2="accent2" accent3="accent3" accent4="accent4" accent5="accent5" accent6="accent6" hlink="hlink" folHlink="folHlink"/>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15728621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79138625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726806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9184449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2689010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6199795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500877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619F7D7-CCFD-48A7-8FFA-4A75AC613E47}"/>
              </a:ext>
            </a:extLst>
          </p:cNvPr>
          <p:cNvPicPr>
            <a:picLocks noChangeAspect="1"/>
          </p:cNvPicPr>
          <p:nvPr/>
        </p:nvPicPr>
        <p:blipFill>
          <a:blip r:embed="rId2"/>
          <a:stretch>
            <a:fillRect/>
          </a:stretch>
        </p:blipFill>
        <p:spPr>
          <a:xfrm>
            <a:off x="0" y="742950"/>
            <a:ext cx="9899077" cy="6115050"/>
          </a:xfrm>
          <a:prstGeom prst="rect">
            <a:avLst/>
          </a:prstGeom>
        </p:spPr>
      </p:pic>
    </p:spTree>
    <p:extLst>
      <p:ext uri="{BB962C8B-B14F-4D97-AF65-F5344CB8AC3E}">
        <p14:creationId xmlns:p14="http://schemas.microsoft.com/office/powerpoint/2010/main" val="15748571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ECF19F8-D257-41F5-BDB6-55AA00FB1C74}"/>
              </a:ext>
            </a:extLst>
          </p:cNvPr>
          <p:cNvPicPr>
            <a:picLocks noChangeAspect="1"/>
          </p:cNvPicPr>
          <p:nvPr/>
        </p:nvPicPr>
        <p:blipFill>
          <a:blip r:embed="rId2"/>
          <a:stretch>
            <a:fillRect/>
          </a:stretch>
        </p:blipFill>
        <p:spPr>
          <a:xfrm>
            <a:off x="0" y="709612"/>
            <a:ext cx="9525000" cy="6219825"/>
          </a:xfrm>
          <a:prstGeom prst="rect">
            <a:avLst/>
          </a:prstGeom>
        </p:spPr>
      </p:pic>
    </p:spTree>
    <p:extLst>
      <p:ext uri="{BB962C8B-B14F-4D97-AF65-F5344CB8AC3E}">
        <p14:creationId xmlns:p14="http://schemas.microsoft.com/office/powerpoint/2010/main" val="179644697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FBEEA91-359D-4D38-B0CA-97D4CAB1683D}"/>
              </a:ext>
            </a:extLst>
          </p:cNvPr>
          <p:cNvPicPr>
            <a:picLocks noChangeAspect="1"/>
          </p:cNvPicPr>
          <p:nvPr/>
        </p:nvPicPr>
        <p:blipFill>
          <a:blip r:embed="rId2"/>
          <a:stretch>
            <a:fillRect/>
          </a:stretch>
        </p:blipFill>
        <p:spPr>
          <a:xfrm>
            <a:off x="0" y="0"/>
            <a:ext cx="6634370" cy="6858000"/>
          </a:xfrm>
          <a:prstGeom prst="rect">
            <a:avLst/>
          </a:prstGeom>
        </p:spPr>
      </p:pic>
    </p:spTree>
    <p:extLst>
      <p:ext uri="{BB962C8B-B14F-4D97-AF65-F5344CB8AC3E}">
        <p14:creationId xmlns:p14="http://schemas.microsoft.com/office/powerpoint/2010/main" val="34534225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4A3DA6D-FED2-4369-9ACD-B578C8790D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63C72DE-4C01-4F6C-9020-327690ADA8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6" name="Freeform 7">
            <a:extLst>
              <a:ext uri="{FF2B5EF4-FFF2-40B4-BE49-F238E27FC236}">
                <a16:creationId xmlns:a16="http://schemas.microsoft.com/office/drawing/2014/main" id="{5627181E-8B3E-4EFB-8F43-17296B86C0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ACE10C53-E8AD-46BB-8F41-14EE8A3D92E3}"/>
              </a:ext>
            </a:extLst>
          </p:cNvPr>
          <p:cNvSpPr>
            <a:spLocks noGrp="1"/>
          </p:cNvSpPr>
          <p:nvPr>
            <p:ph type="title"/>
          </p:nvPr>
        </p:nvSpPr>
        <p:spPr>
          <a:xfrm>
            <a:off x="648930" y="629267"/>
            <a:ext cx="9252154" cy="1016654"/>
          </a:xfrm>
        </p:spPr>
        <p:txBody>
          <a:bodyPr>
            <a:normAutofit/>
          </a:bodyPr>
          <a:lstStyle/>
          <a:p>
            <a:endParaRPr lang="en-US">
              <a:solidFill>
                <a:srgbClr val="EBEBEB"/>
              </a:solidFill>
            </a:endParaRPr>
          </a:p>
        </p:txBody>
      </p:sp>
      <p:sp useBgFill="1">
        <p:nvSpPr>
          <p:cNvPr id="18" name="Freeform: Shape 17">
            <a:extLst>
              <a:ext uri="{FF2B5EF4-FFF2-40B4-BE49-F238E27FC236}">
                <a16:creationId xmlns:a16="http://schemas.microsoft.com/office/drawing/2014/main" id="{2E45DBDE-EAD7-4DEE-B77D-577BBB0A13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7" cy="5095933"/>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ln>
            <a:noFill/>
          </a:ln>
        </p:spPr>
      </p:sp>
      <p:sp>
        <p:nvSpPr>
          <p:cNvPr id="9" name="Content Placeholder 8">
            <a:extLst>
              <a:ext uri="{FF2B5EF4-FFF2-40B4-BE49-F238E27FC236}">
                <a16:creationId xmlns:a16="http://schemas.microsoft.com/office/drawing/2014/main" id="{617BE31C-1769-47DD-AD9E-98933CF29F3C}"/>
              </a:ext>
            </a:extLst>
          </p:cNvPr>
          <p:cNvSpPr>
            <a:spLocks noGrp="1"/>
          </p:cNvSpPr>
          <p:nvPr>
            <p:ph idx="1"/>
          </p:nvPr>
        </p:nvSpPr>
        <p:spPr>
          <a:xfrm>
            <a:off x="648931" y="2548281"/>
            <a:ext cx="6578592" cy="3658689"/>
          </a:xfrm>
        </p:spPr>
        <p:txBody>
          <a:bodyPr>
            <a:normAutofit/>
          </a:bodyPr>
          <a:lstStyle/>
          <a:p>
            <a:endParaRPr lang="en-US"/>
          </a:p>
        </p:txBody>
      </p:sp>
      <p:pic>
        <p:nvPicPr>
          <p:cNvPr id="5" name="Content Placeholder 4">
            <a:extLst>
              <a:ext uri="{FF2B5EF4-FFF2-40B4-BE49-F238E27FC236}">
                <a16:creationId xmlns:a16="http://schemas.microsoft.com/office/drawing/2014/main" id="{8E2169F5-DF64-48CA-B49D-C919E2400ABF}"/>
              </a:ext>
            </a:extLst>
          </p:cNvPr>
          <p:cNvPicPr>
            <a:picLocks noChangeAspect="1"/>
          </p:cNvPicPr>
          <p:nvPr/>
        </p:nvPicPr>
        <p:blipFill>
          <a:blip r:embed="rId2"/>
          <a:stretch>
            <a:fillRect/>
          </a:stretch>
        </p:blipFill>
        <p:spPr>
          <a:xfrm>
            <a:off x="7550922" y="2839597"/>
            <a:ext cx="3992621" cy="3079385"/>
          </a:xfrm>
          <a:prstGeom prst="rect">
            <a:avLst/>
          </a:prstGeom>
          <a:effectLst/>
        </p:spPr>
      </p:pic>
    </p:spTree>
    <p:extLst>
      <p:ext uri="{BB962C8B-B14F-4D97-AF65-F5344CB8AC3E}">
        <p14:creationId xmlns:p14="http://schemas.microsoft.com/office/powerpoint/2010/main" val="1243181910"/>
      </p:ext>
    </p:extLst>
  </p:cSld>
  <p:clrMapOvr>
    <a:overrideClrMapping bg1="lt1" tx1="dk1" bg2="lt2" tx2="dk2" accent1="accent1" accent2="accent2" accent3="accent3" accent4="accent4" accent5="accent5" accent6="accent6" hlink="hlink" folHlink="folHlink"/>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4CF03D3-738E-4CA6-8194-8EB79CA4E314}"/>
              </a:ext>
            </a:extLst>
          </p:cNvPr>
          <p:cNvPicPr>
            <a:picLocks noChangeAspect="1"/>
          </p:cNvPicPr>
          <p:nvPr/>
        </p:nvPicPr>
        <p:blipFill>
          <a:blip r:embed="rId2"/>
          <a:stretch>
            <a:fillRect/>
          </a:stretch>
        </p:blipFill>
        <p:spPr>
          <a:xfrm>
            <a:off x="0" y="0"/>
            <a:ext cx="7893011" cy="6858000"/>
          </a:xfrm>
          <a:prstGeom prst="rect">
            <a:avLst/>
          </a:prstGeom>
        </p:spPr>
      </p:pic>
    </p:spTree>
    <p:extLst>
      <p:ext uri="{BB962C8B-B14F-4D97-AF65-F5344CB8AC3E}">
        <p14:creationId xmlns:p14="http://schemas.microsoft.com/office/powerpoint/2010/main" val="52286175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6F48BBA-A191-42F1-9A62-DDDC86D724B5}"/>
              </a:ext>
            </a:extLst>
          </p:cNvPr>
          <p:cNvPicPr>
            <a:picLocks noChangeAspect="1"/>
          </p:cNvPicPr>
          <p:nvPr/>
        </p:nvPicPr>
        <p:blipFill>
          <a:blip r:embed="rId2"/>
          <a:stretch>
            <a:fillRect/>
          </a:stretch>
        </p:blipFill>
        <p:spPr>
          <a:xfrm>
            <a:off x="0" y="1596188"/>
            <a:ext cx="6820866" cy="5261811"/>
          </a:xfrm>
          <a:prstGeom prst="rect">
            <a:avLst/>
          </a:prstGeom>
        </p:spPr>
      </p:pic>
    </p:spTree>
    <p:extLst>
      <p:ext uri="{BB962C8B-B14F-4D97-AF65-F5344CB8AC3E}">
        <p14:creationId xmlns:p14="http://schemas.microsoft.com/office/powerpoint/2010/main" val="144770351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434DEA6-609D-4586-A2C5-9EEF3DF82AF3}"/>
              </a:ext>
            </a:extLst>
          </p:cNvPr>
          <p:cNvPicPr>
            <a:picLocks noChangeAspect="1"/>
          </p:cNvPicPr>
          <p:nvPr/>
        </p:nvPicPr>
        <p:blipFill>
          <a:blip r:embed="rId2"/>
          <a:stretch>
            <a:fillRect/>
          </a:stretch>
        </p:blipFill>
        <p:spPr>
          <a:xfrm>
            <a:off x="0" y="1243013"/>
            <a:ext cx="6227531" cy="5614987"/>
          </a:xfrm>
          <a:prstGeom prst="rect">
            <a:avLst/>
          </a:prstGeom>
        </p:spPr>
      </p:pic>
    </p:spTree>
    <p:extLst>
      <p:ext uri="{BB962C8B-B14F-4D97-AF65-F5344CB8AC3E}">
        <p14:creationId xmlns:p14="http://schemas.microsoft.com/office/powerpoint/2010/main" val="273371018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CD7191E-7CE3-46E3-BD1D-7B348A9B7679}"/>
              </a:ext>
            </a:extLst>
          </p:cNvPr>
          <p:cNvPicPr>
            <a:picLocks noChangeAspect="1"/>
          </p:cNvPicPr>
          <p:nvPr/>
        </p:nvPicPr>
        <p:blipFill>
          <a:blip r:embed="rId2"/>
          <a:stretch>
            <a:fillRect/>
          </a:stretch>
        </p:blipFill>
        <p:spPr>
          <a:xfrm>
            <a:off x="0" y="1904880"/>
            <a:ext cx="5582653" cy="4953120"/>
          </a:xfrm>
          <a:prstGeom prst="rect">
            <a:avLst/>
          </a:prstGeom>
        </p:spPr>
      </p:pic>
    </p:spTree>
    <p:extLst>
      <p:ext uri="{BB962C8B-B14F-4D97-AF65-F5344CB8AC3E}">
        <p14:creationId xmlns:p14="http://schemas.microsoft.com/office/powerpoint/2010/main" val="272609743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8322559-E73D-4E69-87FD-5CA6D347D040}"/>
              </a:ext>
            </a:extLst>
          </p:cNvPr>
          <p:cNvPicPr>
            <a:picLocks noChangeAspect="1"/>
          </p:cNvPicPr>
          <p:nvPr/>
        </p:nvPicPr>
        <p:blipFill>
          <a:blip r:embed="rId2"/>
          <a:stretch>
            <a:fillRect/>
          </a:stretch>
        </p:blipFill>
        <p:spPr>
          <a:xfrm>
            <a:off x="0" y="914400"/>
            <a:ext cx="10906125" cy="5943600"/>
          </a:xfrm>
          <a:prstGeom prst="rect">
            <a:avLst/>
          </a:prstGeom>
        </p:spPr>
      </p:pic>
    </p:spTree>
    <p:extLst>
      <p:ext uri="{BB962C8B-B14F-4D97-AF65-F5344CB8AC3E}">
        <p14:creationId xmlns:p14="http://schemas.microsoft.com/office/powerpoint/2010/main" val="151970201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1004064-D3DA-4C2C-B283-B6D32B541069}"/>
              </a:ext>
            </a:extLst>
          </p:cNvPr>
          <p:cNvPicPr>
            <a:picLocks noChangeAspect="1"/>
          </p:cNvPicPr>
          <p:nvPr/>
        </p:nvPicPr>
        <p:blipFill>
          <a:blip r:embed="rId2"/>
          <a:stretch>
            <a:fillRect/>
          </a:stretch>
        </p:blipFill>
        <p:spPr>
          <a:xfrm>
            <a:off x="0" y="1172466"/>
            <a:ext cx="8879655" cy="5685534"/>
          </a:xfrm>
          <a:prstGeom prst="rect">
            <a:avLst/>
          </a:prstGeom>
        </p:spPr>
      </p:pic>
    </p:spTree>
    <p:extLst>
      <p:ext uri="{BB962C8B-B14F-4D97-AF65-F5344CB8AC3E}">
        <p14:creationId xmlns:p14="http://schemas.microsoft.com/office/powerpoint/2010/main" val="249383892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2855995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2404470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155844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783060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1">
            <a:extLst>
              <a:ext uri="{FF2B5EF4-FFF2-40B4-BE49-F238E27FC236}">
                <a16:creationId xmlns:a16="http://schemas.microsoft.com/office/drawing/2014/main" id="{5F3FC718-FDE3-4EF7-921E-A5F374EAF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AD896C0-FA17-45C6-9B37-D6D72A319479}"/>
              </a:ext>
            </a:extLst>
          </p:cNvPr>
          <p:cNvSpPr>
            <a:spLocks noGrp="1"/>
          </p:cNvSpPr>
          <p:nvPr>
            <p:ph type="title"/>
          </p:nvPr>
        </p:nvSpPr>
        <p:spPr>
          <a:xfrm>
            <a:off x="643855" y="1447799"/>
            <a:ext cx="3108626" cy="1444752"/>
          </a:xfrm>
        </p:spPr>
        <p:txBody>
          <a:bodyPr anchor="b">
            <a:normAutofit/>
          </a:bodyPr>
          <a:lstStyle/>
          <a:p>
            <a:endParaRPr lang="en-US" sz="3200">
              <a:solidFill>
                <a:srgbClr val="EBEBEB"/>
              </a:solidFill>
            </a:endParaRPr>
          </a:p>
        </p:txBody>
      </p:sp>
      <p:sp>
        <p:nvSpPr>
          <p:cNvPr id="21" name="Freeform 11">
            <a:extLst>
              <a:ext uri="{FF2B5EF4-FFF2-40B4-BE49-F238E27FC236}">
                <a16:creationId xmlns:a16="http://schemas.microsoft.com/office/drawing/2014/main" id="{FAA0F719-3DC8-4F08-AD8F-5A845658CB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4811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22" name="Freeform: Shape 15">
            <a:extLst>
              <a:ext uri="{FF2B5EF4-FFF2-40B4-BE49-F238E27FC236}">
                <a16:creationId xmlns:a16="http://schemas.microsoft.com/office/drawing/2014/main" id="{7DCB61BE-FA0F-4EFB-BE0E-268BAD8E30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4747655" y="-586345"/>
            <a:ext cx="6858001" cy="8030691"/>
          </a:xfrm>
          <a:custGeom>
            <a:avLst/>
            <a:gdLst>
              <a:gd name="connsiteX0" fmla="*/ 6858001 w 6858001"/>
              <a:gd name="connsiteY0" fmla="*/ 1177 h 8030691"/>
              <a:gd name="connsiteX1" fmla="*/ 6858001 w 6858001"/>
              <a:gd name="connsiteY1" fmla="*/ 1344715 h 8030691"/>
              <a:gd name="connsiteX2" fmla="*/ 6858000 w 6858001"/>
              <a:gd name="connsiteY2" fmla="*/ 1344715 h 8030691"/>
              <a:gd name="connsiteX3" fmla="*/ 6858000 w 6858001"/>
              <a:gd name="connsiteY3" fmla="*/ 8030691 h 8030691"/>
              <a:gd name="connsiteX4" fmla="*/ 0 w 6858001"/>
              <a:gd name="connsiteY4" fmla="*/ 8030690 h 8030691"/>
              <a:gd name="connsiteX5" fmla="*/ 0 w 6858001"/>
              <a:gd name="connsiteY5" fmla="*/ 477747 h 8030691"/>
              <a:gd name="connsiteX6" fmla="*/ 1 w 6858001"/>
              <a:gd name="connsiteY6" fmla="*/ 477747 h 8030691"/>
              <a:gd name="connsiteX7" fmla="*/ 1 w 6858001"/>
              <a:gd name="connsiteY7" fmla="*/ 0 h 8030691"/>
              <a:gd name="connsiteX8" fmla="*/ 40463 w 6858001"/>
              <a:gd name="connsiteY8" fmla="*/ 5883 h 8030691"/>
              <a:gd name="connsiteX9" fmla="*/ 159107 w 6858001"/>
              <a:gd name="connsiteY9" fmla="*/ 23196 h 8030691"/>
              <a:gd name="connsiteX10" fmla="*/ 245518 w 6858001"/>
              <a:gd name="connsiteY10" fmla="*/ 35299 h 8030691"/>
              <a:gd name="connsiteX11" fmla="*/ 348388 w 6858001"/>
              <a:gd name="connsiteY11" fmla="*/ 48074 h 8030691"/>
              <a:gd name="connsiteX12" fmla="*/ 470460 w 6858001"/>
              <a:gd name="connsiteY12" fmla="*/ 63370 h 8030691"/>
              <a:gd name="connsiteX13" fmla="*/ 605563 w 6858001"/>
              <a:gd name="connsiteY13" fmla="*/ 79507 h 8030691"/>
              <a:gd name="connsiteX14" fmla="*/ 757810 w 6858001"/>
              <a:gd name="connsiteY14" fmla="*/ 96484 h 8030691"/>
              <a:gd name="connsiteX15" fmla="*/ 923774 w 6858001"/>
              <a:gd name="connsiteY15" fmla="*/ 114469 h 8030691"/>
              <a:gd name="connsiteX16" fmla="*/ 1104139 w 6858001"/>
              <a:gd name="connsiteY16" fmla="*/ 132455 h 8030691"/>
              <a:gd name="connsiteX17" fmla="*/ 1296163 w 6858001"/>
              <a:gd name="connsiteY17" fmla="*/ 150776 h 8030691"/>
              <a:gd name="connsiteX18" fmla="*/ 1503275 w 6858001"/>
              <a:gd name="connsiteY18" fmla="*/ 167753 h 8030691"/>
              <a:gd name="connsiteX19" fmla="*/ 1719988 w 6858001"/>
              <a:gd name="connsiteY19" fmla="*/ 184058 h 8030691"/>
              <a:gd name="connsiteX20" fmla="*/ 1949045 w 6858001"/>
              <a:gd name="connsiteY20" fmla="*/ 198850 h 8030691"/>
              <a:gd name="connsiteX21" fmla="*/ 2187703 w 6858001"/>
              <a:gd name="connsiteY21" fmla="*/ 212969 h 8030691"/>
              <a:gd name="connsiteX22" fmla="*/ 2436649 w 6858001"/>
              <a:gd name="connsiteY22" fmla="*/ 226249 h 8030691"/>
              <a:gd name="connsiteX23" fmla="*/ 2564208 w 6858001"/>
              <a:gd name="connsiteY23" fmla="*/ 230955 h 8030691"/>
              <a:gd name="connsiteX24" fmla="*/ 2694509 w 6858001"/>
              <a:gd name="connsiteY24" fmla="*/ 236166 h 8030691"/>
              <a:gd name="connsiteX25" fmla="*/ 2826869 w 6858001"/>
              <a:gd name="connsiteY25" fmla="*/ 241040 h 8030691"/>
              <a:gd name="connsiteX26" fmla="*/ 2959914 w 6858001"/>
              <a:gd name="connsiteY26" fmla="*/ 244234 h 8030691"/>
              <a:gd name="connsiteX27" fmla="*/ 3095702 w 6858001"/>
              <a:gd name="connsiteY27" fmla="*/ 247092 h 8030691"/>
              <a:gd name="connsiteX28" fmla="*/ 3232862 w 6858001"/>
              <a:gd name="connsiteY28" fmla="*/ 250117 h 8030691"/>
              <a:gd name="connsiteX29" fmla="*/ 3372766 w 6858001"/>
              <a:gd name="connsiteY29" fmla="*/ 252134 h 8030691"/>
              <a:gd name="connsiteX30" fmla="*/ 3514040 w 6858001"/>
              <a:gd name="connsiteY30" fmla="*/ 252134 h 8030691"/>
              <a:gd name="connsiteX31" fmla="*/ 3656686 w 6858001"/>
              <a:gd name="connsiteY31" fmla="*/ 253143 h 8030691"/>
              <a:gd name="connsiteX32" fmla="*/ 3800705 w 6858001"/>
              <a:gd name="connsiteY32" fmla="*/ 252134 h 8030691"/>
              <a:gd name="connsiteX33" fmla="*/ 3946780 w 6858001"/>
              <a:gd name="connsiteY33" fmla="*/ 250117 h 8030691"/>
              <a:gd name="connsiteX34" fmla="*/ 4092856 w 6858001"/>
              <a:gd name="connsiteY34" fmla="*/ 248268 h 8030691"/>
              <a:gd name="connsiteX35" fmla="*/ 4240988 w 6858001"/>
              <a:gd name="connsiteY35" fmla="*/ 244234 h 8030691"/>
              <a:gd name="connsiteX36" fmla="*/ 4390492 w 6858001"/>
              <a:gd name="connsiteY36" fmla="*/ 240032 h 8030691"/>
              <a:gd name="connsiteX37" fmla="*/ 4539997 w 6858001"/>
              <a:gd name="connsiteY37" fmla="*/ 235157 h 8030691"/>
              <a:gd name="connsiteX38" fmla="*/ 4690873 w 6858001"/>
              <a:gd name="connsiteY38" fmla="*/ 228266 h 8030691"/>
              <a:gd name="connsiteX39" fmla="*/ 4843120 w 6858001"/>
              <a:gd name="connsiteY39" fmla="*/ 220029 h 8030691"/>
              <a:gd name="connsiteX40" fmla="*/ 4996054 w 6858001"/>
              <a:gd name="connsiteY40" fmla="*/ 212129 h 8030691"/>
              <a:gd name="connsiteX41" fmla="*/ 5148987 w 6858001"/>
              <a:gd name="connsiteY41" fmla="*/ 202044 h 8030691"/>
              <a:gd name="connsiteX42" fmla="*/ 5303978 w 6858001"/>
              <a:gd name="connsiteY42" fmla="*/ 189941 h 8030691"/>
              <a:gd name="connsiteX43" fmla="*/ 5456911 w 6858001"/>
              <a:gd name="connsiteY43" fmla="*/ 177839 h 8030691"/>
              <a:gd name="connsiteX44" fmla="*/ 5612588 w 6858001"/>
              <a:gd name="connsiteY44" fmla="*/ 163887 h 8030691"/>
              <a:gd name="connsiteX45" fmla="*/ 5768950 w 6858001"/>
              <a:gd name="connsiteY45" fmla="*/ 148591 h 8030691"/>
              <a:gd name="connsiteX46" fmla="*/ 5923255 w 6858001"/>
              <a:gd name="connsiteY46" fmla="*/ 132455 h 8030691"/>
              <a:gd name="connsiteX47" fmla="*/ 6079618 w 6858001"/>
              <a:gd name="connsiteY47" fmla="*/ 113629 h 8030691"/>
              <a:gd name="connsiteX48" fmla="*/ 6235294 w 6858001"/>
              <a:gd name="connsiteY48" fmla="*/ 93458 h 8030691"/>
              <a:gd name="connsiteX49" fmla="*/ 6391657 w 6858001"/>
              <a:gd name="connsiteY49" fmla="*/ 73455 h 8030691"/>
              <a:gd name="connsiteX50" fmla="*/ 6547333 w 6858001"/>
              <a:gd name="connsiteY50" fmla="*/ 50091 h 8030691"/>
              <a:gd name="connsiteX51" fmla="*/ 6702324 w 6858001"/>
              <a:gd name="connsiteY51" fmla="*/ 26222 h 8030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8030691">
                <a:moveTo>
                  <a:pt x="6858001" y="1177"/>
                </a:moveTo>
                <a:lnTo>
                  <a:pt x="6858001" y="1344715"/>
                </a:lnTo>
                <a:lnTo>
                  <a:pt x="6858000" y="1344715"/>
                </a:lnTo>
                <a:lnTo>
                  <a:pt x="6858000" y="8030691"/>
                </a:lnTo>
                <a:lnTo>
                  <a:pt x="0" y="8030690"/>
                </a:lnTo>
                <a:lnTo>
                  <a:pt x="0" y="477747"/>
                </a:lnTo>
                <a:lnTo>
                  <a:pt x="1" y="477747"/>
                </a:lnTo>
                <a:lnTo>
                  <a:pt x="1" y="0"/>
                </a:lnTo>
                <a:lnTo>
                  <a:pt x="40463" y="5883"/>
                </a:lnTo>
                <a:lnTo>
                  <a:pt x="159107" y="23196"/>
                </a:lnTo>
                <a:lnTo>
                  <a:pt x="245518" y="35299"/>
                </a:lnTo>
                <a:lnTo>
                  <a:pt x="348388" y="48074"/>
                </a:lnTo>
                <a:lnTo>
                  <a:pt x="470460" y="63370"/>
                </a:lnTo>
                <a:lnTo>
                  <a:pt x="605563" y="79507"/>
                </a:lnTo>
                <a:lnTo>
                  <a:pt x="757810" y="96484"/>
                </a:lnTo>
                <a:lnTo>
                  <a:pt x="923774" y="114469"/>
                </a:lnTo>
                <a:lnTo>
                  <a:pt x="1104139" y="132455"/>
                </a:lnTo>
                <a:lnTo>
                  <a:pt x="1296163" y="150776"/>
                </a:lnTo>
                <a:lnTo>
                  <a:pt x="1503275" y="167753"/>
                </a:lnTo>
                <a:lnTo>
                  <a:pt x="1719988" y="184058"/>
                </a:lnTo>
                <a:lnTo>
                  <a:pt x="1949045" y="198850"/>
                </a:lnTo>
                <a:lnTo>
                  <a:pt x="2187703" y="212969"/>
                </a:lnTo>
                <a:lnTo>
                  <a:pt x="2436649" y="226249"/>
                </a:lnTo>
                <a:lnTo>
                  <a:pt x="2564208" y="230955"/>
                </a:lnTo>
                <a:lnTo>
                  <a:pt x="2694509" y="236166"/>
                </a:lnTo>
                <a:lnTo>
                  <a:pt x="2826869" y="241040"/>
                </a:lnTo>
                <a:lnTo>
                  <a:pt x="2959914" y="244234"/>
                </a:lnTo>
                <a:lnTo>
                  <a:pt x="3095702" y="247092"/>
                </a:lnTo>
                <a:lnTo>
                  <a:pt x="3232862" y="250117"/>
                </a:lnTo>
                <a:lnTo>
                  <a:pt x="3372766" y="252134"/>
                </a:lnTo>
                <a:lnTo>
                  <a:pt x="3514040" y="252134"/>
                </a:lnTo>
                <a:lnTo>
                  <a:pt x="3656686" y="253143"/>
                </a:lnTo>
                <a:lnTo>
                  <a:pt x="3800705" y="252134"/>
                </a:lnTo>
                <a:lnTo>
                  <a:pt x="3946780" y="250117"/>
                </a:lnTo>
                <a:lnTo>
                  <a:pt x="4092856"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ln>
            <a:noFill/>
          </a:ln>
        </p:spPr>
      </p:sp>
      <p:sp>
        <p:nvSpPr>
          <p:cNvPr id="23" name="Rectangle 17">
            <a:extLst>
              <a:ext uri="{FF2B5EF4-FFF2-40B4-BE49-F238E27FC236}">
                <a16:creationId xmlns:a16="http://schemas.microsoft.com/office/drawing/2014/main" id="{A4B31EAA-7423-46F7-9B90-4AB2B09C35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4" name="Content Placeholder 8">
            <a:extLst>
              <a:ext uri="{FF2B5EF4-FFF2-40B4-BE49-F238E27FC236}">
                <a16:creationId xmlns:a16="http://schemas.microsoft.com/office/drawing/2014/main" id="{3181305E-4D44-4CDA-9DBF-D7C608E31A6D}"/>
              </a:ext>
            </a:extLst>
          </p:cNvPr>
          <p:cNvSpPr>
            <a:spLocks noGrp="1"/>
          </p:cNvSpPr>
          <p:nvPr>
            <p:ph idx="1"/>
          </p:nvPr>
        </p:nvSpPr>
        <p:spPr>
          <a:xfrm>
            <a:off x="643855" y="3072385"/>
            <a:ext cx="3108057" cy="2947415"/>
          </a:xfrm>
        </p:spPr>
        <p:txBody>
          <a:bodyPr>
            <a:normAutofit/>
          </a:bodyPr>
          <a:lstStyle/>
          <a:p>
            <a:endParaRPr lang="en-US" sz="1400">
              <a:solidFill>
                <a:srgbClr val="FFFFFF"/>
              </a:solidFill>
            </a:endParaRPr>
          </a:p>
        </p:txBody>
      </p:sp>
      <p:pic>
        <p:nvPicPr>
          <p:cNvPr id="5" name="Content Placeholder 4">
            <a:extLst>
              <a:ext uri="{FF2B5EF4-FFF2-40B4-BE49-F238E27FC236}">
                <a16:creationId xmlns:a16="http://schemas.microsoft.com/office/drawing/2014/main" id="{45BB8E25-3556-449F-990A-197867DFF788}"/>
              </a:ext>
            </a:extLst>
          </p:cNvPr>
          <p:cNvPicPr>
            <a:picLocks noChangeAspect="1"/>
          </p:cNvPicPr>
          <p:nvPr/>
        </p:nvPicPr>
        <p:blipFill>
          <a:blip r:embed="rId2"/>
          <a:stretch>
            <a:fillRect/>
          </a:stretch>
        </p:blipFill>
        <p:spPr>
          <a:xfrm>
            <a:off x="5963729" y="579970"/>
            <a:ext cx="4772124" cy="5698060"/>
          </a:xfrm>
          <a:prstGeom prst="rect">
            <a:avLst/>
          </a:prstGeom>
          <a:effectLst/>
        </p:spPr>
      </p:pic>
    </p:spTree>
    <p:extLst>
      <p:ext uri="{BB962C8B-B14F-4D97-AF65-F5344CB8AC3E}">
        <p14:creationId xmlns:p14="http://schemas.microsoft.com/office/powerpoint/2010/main" val="168117056"/>
      </p:ext>
    </p:extLst>
  </p:cSld>
  <p:clrMapOvr>
    <a:overrideClrMapping bg1="lt1" tx1="dk1" bg2="lt2" tx2="dk2" accent1="accent1" accent2="accent2" accent3="accent3" accent4="accent4" accent5="accent5" accent6="accent6" hlink="hlink" folHlink="folHlink"/>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4145833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9806649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0088877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1918658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308643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2353733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8960082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74686030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940567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26859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4AAD3FD-83A5-4B89-9F8F-01B887086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6D98795-D651-450C-89A6-135B95CB123A}"/>
              </a:ext>
            </a:extLst>
          </p:cNvPr>
          <p:cNvSpPr>
            <a:spLocks noGrp="1"/>
          </p:cNvSpPr>
          <p:nvPr>
            <p:ph type="title"/>
          </p:nvPr>
        </p:nvSpPr>
        <p:spPr>
          <a:xfrm>
            <a:off x="648931" y="629266"/>
            <a:ext cx="4166510" cy="1622321"/>
          </a:xfrm>
        </p:spPr>
        <p:txBody>
          <a:bodyPr>
            <a:normAutofit/>
          </a:bodyPr>
          <a:lstStyle/>
          <a:p>
            <a:endParaRPr lang="en-US">
              <a:solidFill>
                <a:srgbClr val="EBEBEB"/>
              </a:solidFill>
            </a:endParaRPr>
          </a:p>
        </p:txBody>
      </p:sp>
      <p:sp>
        <p:nvSpPr>
          <p:cNvPr id="14" name="Freeform 31">
            <a:extLst>
              <a:ext uri="{FF2B5EF4-FFF2-40B4-BE49-F238E27FC236}">
                <a16:creationId xmlns:a16="http://schemas.microsoft.com/office/drawing/2014/main" id="{61752F1D-FC0F-4103-9584-630E643CCD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9402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16" name="Freeform: Shape 15">
            <a:extLst>
              <a:ext uri="{FF2B5EF4-FFF2-40B4-BE49-F238E27FC236}">
                <a16:creationId xmlns:a16="http://schemas.microsoft.com/office/drawing/2014/main" id="{70151CB7-E7DE-4917-B831-01DF9CE013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270819" y="-63600"/>
            <a:ext cx="6858001" cy="6985200"/>
          </a:xfrm>
          <a:custGeom>
            <a:avLst/>
            <a:gdLst>
              <a:gd name="connsiteX0" fmla="*/ 6858001 w 6858001"/>
              <a:gd name="connsiteY0" fmla="*/ 1177 h 6985200"/>
              <a:gd name="connsiteX1" fmla="*/ 6858001 w 6858001"/>
              <a:gd name="connsiteY1" fmla="*/ 1344715 h 6985200"/>
              <a:gd name="connsiteX2" fmla="*/ 6858000 w 6858001"/>
              <a:gd name="connsiteY2" fmla="*/ 1344715 h 6985200"/>
              <a:gd name="connsiteX3" fmla="*/ 6858000 w 6858001"/>
              <a:gd name="connsiteY3" fmla="*/ 6985200 h 6985200"/>
              <a:gd name="connsiteX4" fmla="*/ 0 w 6858001"/>
              <a:gd name="connsiteY4" fmla="*/ 6985199 h 6985200"/>
              <a:gd name="connsiteX5" fmla="*/ 0 w 6858001"/>
              <a:gd name="connsiteY5" fmla="*/ 886772 h 6985200"/>
              <a:gd name="connsiteX6" fmla="*/ 1 w 6858001"/>
              <a:gd name="connsiteY6" fmla="*/ 886772 h 6985200"/>
              <a:gd name="connsiteX7" fmla="*/ 1 w 6858001"/>
              <a:gd name="connsiteY7" fmla="*/ 0 h 6985200"/>
              <a:gd name="connsiteX8" fmla="*/ 40463 w 6858001"/>
              <a:gd name="connsiteY8" fmla="*/ 5883 h 6985200"/>
              <a:gd name="connsiteX9" fmla="*/ 159107 w 6858001"/>
              <a:gd name="connsiteY9" fmla="*/ 23196 h 6985200"/>
              <a:gd name="connsiteX10" fmla="*/ 245518 w 6858001"/>
              <a:gd name="connsiteY10" fmla="*/ 35299 h 6985200"/>
              <a:gd name="connsiteX11" fmla="*/ 348388 w 6858001"/>
              <a:gd name="connsiteY11" fmla="*/ 48073 h 6985200"/>
              <a:gd name="connsiteX12" fmla="*/ 470460 w 6858001"/>
              <a:gd name="connsiteY12" fmla="*/ 63369 h 6985200"/>
              <a:gd name="connsiteX13" fmla="*/ 605563 w 6858001"/>
              <a:gd name="connsiteY13" fmla="*/ 79506 h 6985200"/>
              <a:gd name="connsiteX14" fmla="*/ 757810 w 6858001"/>
              <a:gd name="connsiteY14" fmla="*/ 96483 h 6985200"/>
              <a:gd name="connsiteX15" fmla="*/ 923774 w 6858001"/>
              <a:gd name="connsiteY15" fmla="*/ 114469 h 6985200"/>
              <a:gd name="connsiteX16" fmla="*/ 1104139 w 6858001"/>
              <a:gd name="connsiteY16" fmla="*/ 132454 h 6985200"/>
              <a:gd name="connsiteX17" fmla="*/ 1296163 w 6858001"/>
              <a:gd name="connsiteY17" fmla="*/ 150776 h 6985200"/>
              <a:gd name="connsiteX18" fmla="*/ 1503275 w 6858001"/>
              <a:gd name="connsiteY18" fmla="*/ 167753 h 6985200"/>
              <a:gd name="connsiteX19" fmla="*/ 1719988 w 6858001"/>
              <a:gd name="connsiteY19" fmla="*/ 184058 h 6985200"/>
              <a:gd name="connsiteX20" fmla="*/ 1949045 w 6858001"/>
              <a:gd name="connsiteY20" fmla="*/ 198849 h 6985200"/>
              <a:gd name="connsiteX21" fmla="*/ 2187703 w 6858001"/>
              <a:gd name="connsiteY21" fmla="*/ 212969 h 6985200"/>
              <a:gd name="connsiteX22" fmla="*/ 2436649 w 6858001"/>
              <a:gd name="connsiteY22" fmla="*/ 226248 h 6985200"/>
              <a:gd name="connsiteX23" fmla="*/ 2564208 w 6858001"/>
              <a:gd name="connsiteY23" fmla="*/ 230955 h 6985200"/>
              <a:gd name="connsiteX24" fmla="*/ 2694509 w 6858001"/>
              <a:gd name="connsiteY24" fmla="*/ 236165 h 6985200"/>
              <a:gd name="connsiteX25" fmla="*/ 2826869 w 6858001"/>
              <a:gd name="connsiteY25" fmla="*/ 241040 h 6985200"/>
              <a:gd name="connsiteX26" fmla="*/ 2959914 w 6858001"/>
              <a:gd name="connsiteY26" fmla="*/ 244234 h 6985200"/>
              <a:gd name="connsiteX27" fmla="*/ 3095702 w 6858001"/>
              <a:gd name="connsiteY27" fmla="*/ 247091 h 6985200"/>
              <a:gd name="connsiteX28" fmla="*/ 3232862 w 6858001"/>
              <a:gd name="connsiteY28" fmla="*/ 250117 h 6985200"/>
              <a:gd name="connsiteX29" fmla="*/ 3372766 w 6858001"/>
              <a:gd name="connsiteY29" fmla="*/ 252134 h 6985200"/>
              <a:gd name="connsiteX30" fmla="*/ 3514040 w 6858001"/>
              <a:gd name="connsiteY30" fmla="*/ 252134 h 6985200"/>
              <a:gd name="connsiteX31" fmla="*/ 3656686 w 6858001"/>
              <a:gd name="connsiteY31" fmla="*/ 253142 h 6985200"/>
              <a:gd name="connsiteX32" fmla="*/ 3800705 w 6858001"/>
              <a:gd name="connsiteY32" fmla="*/ 252134 h 6985200"/>
              <a:gd name="connsiteX33" fmla="*/ 3946780 w 6858001"/>
              <a:gd name="connsiteY33" fmla="*/ 250117 h 6985200"/>
              <a:gd name="connsiteX34" fmla="*/ 4092856 w 6858001"/>
              <a:gd name="connsiteY34" fmla="*/ 248268 h 6985200"/>
              <a:gd name="connsiteX35" fmla="*/ 4240988 w 6858001"/>
              <a:gd name="connsiteY35" fmla="*/ 244234 h 6985200"/>
              <a:gd name="connsiteX36" fmla="*/ 4390492 w 6858001"/>
              <a:gd name="connsiteY36" fmla="*/ 240032 h 6985200"/>
              <a:gd name="connsiteX37" fmla="*/ 4539997 w 6858001"/>
              <a:gd name="connsiteY37" fmla="*/ 235157 h 6985200"/>
              <a:gd name="connsiteX38" fmla="*/ 4690873 w 6858001"/>
              <a:gd name="connsiteY38" fmla="*/ 228266 h 6985200"/>
              <a:gd name="connsiteX39" fmla="*/ 4843120 w 6858001"/>
              <a:gd name="connsiteY39" fmla="*/ 220029 h 6985200"/>
              <a:gd name="connsiteX40" fmla="*/ 4996054 w 6858001"/>
              <a:gd name="connsiteY40" fmla="*/ 212129 h 6985200"/>
              <a:gd name="connsiteX41" fmla="*/ 5148987 w 6858001"/>
              <a:gd name="connsiteY41" fmla="*/ 202044 h 6985200"/>
              <a:gd name="connsiteX42" fmla="*/ 5303978 w 6858001"/>
              <a:gd name="connsiteY42" fmla="*/ 189941 h 6985200"/>
              <a:gd name="connsiteX43" fmla="*/ 5456911 w 6858001"/>
              <a:gd name="connsiteY43" fmla="*/ 177839 h 6985200"/>
              <a:gd name="connsiteX44" fmla="*/ 5612588 w 6858001"/>
              <a:gd name="connsiteY44" fmla="*/ 163887 h 6985200"/>
              <a:gd name="connsiteX45" fmla="*/ 5768950 w 6858001"/>
              <a:gd name="connsiteY45" fmla="*/ 148591 h 6985200"/>
              <a:gd name="connsiteX46" fmla="*/ 5923255 w 6858001"/>
              <a:gd name="connsiteY46" fmla="*/ 132455 h 6985200"/>
              <a:gd name="connsiteX47" fmla="*/ 6079618 w 6858001"/>
              <a:gd name="connsiteY47" fmla="*/ 113629 h 6985200"/>
              <a:gd name="connsiteX48" fmla="*/ 6235294 w 6858001"/>
              <a:gd name="connsiteY48" fmla="*/ 93458 h 6985200"/>
              <a:gd name="connsiteX49" fmla="*/ 6391657 w 6858001"/>
              <a:gd name="connsiteY49" fmla="*/ 73455 h 6985200"/>
              <a:gd name="connsiteX50" fmla="*/ 6547333 w 6858001"/>
              <a:gd name="connsiteY50" fmla="*/ 50091 h 6985200"/>
              <a:gd name="connsiteX51" fmla="*/ 6702324 w 6858001"/>
              <a:gd name="connsiteY51" fmla="*/ 26222 h 698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6985200">
                <a:moveTo>
                  <a:pt x="6858001" y="1177"/>
                </a:moveTo>
                <a:lnTo>
                  <a:pt x="6858001" y="1344715"/>
                </a:lnTo>
                <a:lnTo>
                  <a:pt x="6858000" y="1344715"/>
                </a:lnTo>
                <a:lnTo>
                  <a:pt x="6858000" y="6985200"/>
                </a:lnTo>
                <a:lnTo>
                  <a:pt x="0" y="6985199"/>
                </a:lnTo>
                <a:lnTo>
                  <a:pt x="0" y="886772"/>
                </a:lnTo>
                <a:lnTo>
                  <a:pt x="1" y="886772"/>
                </a:lnTo>
                <a:lnTo>
                  <a:pt x="1" y="0"/>
                </a:lnTo>
                <a:lnTo>
                  <a:pt x="40463" y="5883"/>
                </a:lnTo>
                <a:lnTo>
                  <a:pt x="159107" y="23196"/>
                </a:lnTo>
                <a:lnTo>
                  <a:pt x="245518" y="35299"/>
                </a:lnTo>
                <a:lnTo>
                  <a:pt x="348388" y="48073"/>
                </a:lnTo>
                <a:lnTo>
                  <a:pt x="470460" y="63369"/>
                </a:lnTo>
                <a:lnTo>
                  <a:pt x="605563" y="79506"/>
                </a:lnTo>
                <a:lnTo>
                  <a:pt x="757810" y="96483"/>
                </a:lnTo>
                <a:lnTo>
                  <a:pt x="923774" y="114469"/>
                </a:lnTo>
                <a:lnTo>
                  <a:pt x="1104139" y="132454"/>
                </a:lnTo>
                <a:lnTo>
                  <a:pt x="1296163" y="150776"/>
                </a:lnTo>
                <a:lnTo>
                  <a:pt x="1503275" y="167753"/>
                </a:lnTo>
                <a:lnTo>
                  <a:pt x="1719988" y="184058"/>
                </a:lnTo>
                <a:lnTo>
                  <a:pt x="1949045" y="198849"/>
                </a:lnTo>
                <a:lnTo>
                  <a:pt x="2187703" y="212969"/>
                </a:lnTo>
                <a:lnTo>
                  <a:pt x="2436649" y="226248"/>
                </a:lnTo>
                <a:lnTo>
                  <a:pt x="2564208" y="230955"/>
                </a:lnTo>
                <a:lnTo>
                  <a:pt x="2694509" y="236165"/>
                </a:lnTo>
                <a:lnTo>
                  <a:pt x="2826869" y="241040"/>
                </a:lnTo>
                <a:lnTo>
                  <a:pt x="2959914" y="244234"/>
                </a:lnTo>
                <a:lnTo>
                  <a:pt x="3095702" y="247091"/>
                </a:lnTo>
                <a:lnTo>
                  <a:pt x="3232862" y="250117"/>
                </a:lnTo>
                <a:lnTo>
                  <a:pt x="3372766" y="252134"/>
                </a:lnTo>
                <a:lnTo>
                  <a:pt x="3514040" y="252134"/>
                </a:lnTo>
                <a:lnTo>
                  <a:pt x="3656686" y="253142"/>
                </a:lnTo>
                <a:lnTo>
                  <a:pt x="3800705" y="252134"/>
                </a:lnTo>
                <a:lnTo>
                  <a:pt x="3946780" y="250117"/>
                </a:lnTo>
                <a:lnTo>
                  <a:pt x="4092856"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ln>
            <a:noFill/>
          </a:ln>
        </p:spPr>
      </p:sp>
      <p:pic>
        <p:nvPicPr>
          <p:cNvPr id="5" name="Content Placeholder 4">
            <a:extLst>
              <a:ext uri="{FF2B5EF4-FFF2-40B4-BE49-F238E27FC236}">
                <a16:creationId xmlns:a16="http://schemas.microsoft.com/office/drawing/2014/main" id="{40B1E975-28D3-4EE5-A31C-633CE33E717D}"/>
              </a:ext>
            </a:extLst>
          </p:cNvPr>
          <p:cNvPicPr>
            <a:picLocks noChangeAspect="1"/>
          </p:cNvPicPr>
          <p:nvPr/>
        </p:nvPicPr>
        <p:blipFill>
          <a:blip r:embed="rId2"/>
          <a:stretch>
            <a:fillRect/>
          </a:stretch>
        </p:blipFill>
        <p:spPr>
          <a:xfrm>
            <a:off x="6093992" y="908425"/>
            <a:ext cx="5449889" cy="5041147"/>
          </a:xfrm>
          <a:prstGeom prst="rect">
            <a:avLst/>
          </a:prstGeom>
          <a:effectLst/>
        </p:spPr>
      </p:pic>
      <p:sp>
        <p:nvSpPr>
          <p:cNvPr id="18" name="Rectangle 17">
            <a:extLst>
              <a:ext uri="{FF2B5EF4-FFF2-40B4-BE49-F238E27FC236}">
                <a16:creationId xmlns:a16="http://schemas.microsoft.com/office/drawing/2014/main" id="{A92A1116-1C84-41DF-B803-1F7B0883EC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9" name="Content Placeholder 8">
            <a:extLst>
              <a:ext uri="{FF2B5EF4-FFF2-40B4-BE49-F238E27FC236}">
                <a16:creationId xmlns:a16="http://schemas.microsoft.com/office/drawing/2014/main" id="{26997E29-AC98-4730-9912-C2227084E801}"/>
              </a:ext>
            </a:extLst>
          </p:cNvPr>
          <p:cNvSpPr>
            <a:spLocks noGrp="1"/>
          </p:cNvSpPr>
          <p:nvPr>
            <p:ph idx="1"/>
          </p:nvPr>
        </p:nvSpPr>
        <p:spPr>
          <a:xfrm>
            <a:off x="648931" y="2438400"/>
            <a:ext cx="4166509" cy="3785419"/>
          </a:xfrm>
        </p:spPr>
        <p:txBody>
          <a:bodyPr>
            <a:normAutofit/>
          </a:bodyPr>
          <a:lstStyle/>
          <a:p>
            <a:endParaRPr lang="en-US">
              <a:solidFill>
                <a:srgbClr val="EBEBEB"/>
              </a:solidFill>
            </a:endParaRPr>
          </a:p>
        </p:txBody>
      </p:sp>
    </p:spTree>
    <p:extLst>
      <p:ext uri="{BB962C8B-B14F-4D97-AF65-F5344CB8AC3E}">
        <p14:creationId xmlns:p14="http://schemas.microsoft.com/office/powerpoint/2010/main" val="524205555"/>
      </p:ext>
    </p:extLst>
  </p:cSld>
  <p:clrMapOvr>
    <a:overrideClrMapping bg1="lt1" tx1="dk1" bg2="lt2" tx2="dk2" accent1="accent1" accent2="accent2" accent3="accent3" accent4="accent4" accent5="accent5" accent6="accent6" hlink="hlink" folHlink="folHlink"/>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2754619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964590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8289486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0760940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7640058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77133895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1079916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97001688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1224449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347999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E4E366E-272A-409E-840F-9A6A64A9E3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721560C-E4AB-4287-A29C-3F6916794C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6" name="Freeform 7">
            <a:extLst>
              <a:ext uri="{FF2B5EF4-FFF2-40B4-BE49-F238E27FC236}">
                <a16:creationId xmlns:a16="http://schemas.microsoft.com/office/drawing/2014/main" id="{DF6CFF07-D953-4F9C-9A0E-E0A6AACB61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D99A2B54-5148-4E06-A327-B82482AFB593}"/>
              </a:ext>
            </a:extLst>
          </p:cNvPr>
          <p:cNvSpPr>
            <a:spLocks noGrp="1"/>
          </p:cNvSpPr>
          <p:nvPr>
            <p:ph type="title"/>
          </p:nvPr>
        </p:nvSpPr>
        <p:spPr>
          <a:xfrm>
            <a:off x="648930" y="629267"/>
            <a:ext cx="9252154" cy="1016654"/>
          </a:xfrm>
        </p:spPr>
        <p:txBody>
          <a:bodyPr>
            <a:normAutofit/>
          </a:bodyPr>
          <a:lstStyle/>
          <a:p>
            <a:endParaRPr lang="en-US">
              <a:solidFill>
                <a:srgbClr val="EBEBEB"/>
              </a:solidFill>
            </a:endParaRPr>
          </a:p>
        </p:txBody>
      </p:sp>
      <p:sp useBgFill="1">
        <p:nvSpPr>
          <p:cNvPr id="18" name="Freeform: Shape 17">
            <a:extLst>
              <a:ext uri="{FF2B5EF4-FFF2-40B4-BE49-F238E27FC236}">
                <a16:creationId xmlns:a16="http://schemas.microsoft.com/office/drawing/2014/main" id="{DAA4FEEE-0B5F-41BF-825D-60F9FB0895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7" cy="5095933"/>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ln>
            <a:noFill/>
          </a:ln>
        </p:spPr>
      </p:sp>
      <p:sp>
        <p:nvSpPr>
          <p:cNvPr id="9" name="Content Placeholder 8">
            <a:extLst>
              <a:ext uri="{FF2B5EF4-FFF2-40B4-BE49-F238E27FC236}">
                <a16:creationId xmlns:a16="http://schemas.microsoft.com/office/drawing/2014/main" id="{E6581EBB-D7E4-4B67-B080-CF4D9D362459}"/>
              </a:ext>
            </a:extLst>
          </p:cNvPr>
          <p:cNvSpPr>
            <a:spLocks noGrp="1"/>
          </p:cNvSpPr>
          <p:nvPr>
            <p:ph idx="1"/>
          </p:nvPr>
        </p:nvSpPr>
        <p:spPr>
          <a:xfrm>
            <a:off x="648931" y="2548281"/>
            <a:ext cx="5122606" cy="3658689"/>
          </a:xfrm>
        </p:spPr>
        <p:txBody>
          <a:bodyPr>
            <a:normAutofit/>
          </a:bodyPr>
          <a:lstStyle/>
          <a:p>
            <a:endParaRPr lang="en-US"/>
          </a:p>
        </p:txBody>
      </p:sp>
      <p:pic>
        <p:nvPicPr>
          <p:cNvPr id="5" name="Content Placeholder 4">
            <a:extLst>
              <a:ext uri="{FF2B5EF4-FFF2-40B4-BE49-F238E27FC236}">
                <a16:creationId xmlns:a16="http://schemas.microsoft.com/office/drawing/2014/main" id="{3D51AD53-024D-4C01-8681-B2694406142E}"/>
              </a:ext>
            </a:extLst>
          </p:cNvPr>
          <p:cNvPicPr>
            <a:picLocks noChangeAspect="1"/>
          </p:cNvPicPr>
          <p:nvPr/>
        </p:nvPicPr>
        <p:blipFill>
          <a:blip r:embed="rId2"/>
          <a:stretch>
            <a:fillRect/>
          </a:stretch>
        </p:blipFill>
        <p:spPr>
          <a:xfrm>
            <a:off x="6256877" y="2548281"/>
            <a:ext cx="5121704" cy="3662018"/>
          </a:xfrm>
          <a:prstGeom prst="rect">
            <a:avLst/>
          </a:prstGeom>
          <a:effectLst/>
        </p:spPr>
      </p:pic>
    </p:spTree>
    <p:extLst>
      <p:ext uri="{BB962C8B-B14F-4D97-AF65-F5344CB8AC3E}">
        <p14:creationId xmlns:p14="http://schemas.microsoft.com/office/powerpoint/2010/main" val="4038659933"/>
      </p:ext>
    </p:extLst>
  </p:cSld>
  <p:clrMapOvr>
    <a:overrideClrMapping bg1="lt1" tx1="dk1" bg2="lt2" tx2="dk2" accent1="accent1" accent2="accent2" accent3="accent3" accent4="accent4" accent5="accent5" accent6="accent6" hlink="hlink" folHlink="folHlink"/>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0541580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6912749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2636400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207882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12464593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53097848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75032845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2319119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7157067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7202907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otalTime>21</TotalTime>
  <Words>808</Words>
  <Application>Microsoft Office PowerPoint</Application>
  <PresentationFormat>Widescreen</PresentationFormat>
  <Paragraphs>37</Paragraphs>
  <Slides>105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105</vt:i4>
      </vt:variant>
    </vt:vector>
  </HeadingPairs>
  <TitlesOfParts>
    <vt:vector size="110" baseType="lpstr">
      <vt:lpstr>aktiv-grotesk</vt:lpstr>
      <vt:lpstr>Arial</vt:lpstr>
      <vt:lpstr>Century Gothic</vt:lpstr>
      <vt:lpstr>Wingdings 3</vt:lpstr>
      <vt:lpstr>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Bryan Guner</dc:creator>
  <cp:lastModifiedBy>Bryan Guner</cp:lastModifiedBy>
  <cp:revision>1</cp:revision>
  <dcterms:created xsi:type="dcterms:W3CDTF">2020-11-12T17:50:44Z</dcterms:created>
  <dcterms:modified xsi:type="dcterms:W3CDTF">2020-11-12T18:11:55Z</dcterms:modified>
</cp:coreProperties>
</file>